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71920" y="447768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6681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37644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588132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87192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37644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588132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457200" y="338400"/>
            <a:ext cx="8229240" cy="580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681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871920" y="447768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6681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337644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88132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body"/>
          </p:nvPr>
        </p:nvSpPr>
        <p:spPr>
          <a:xfrm>
            <a:off x="87192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 type="body"/>
          </p:nvPr>
        </p:nvSpPr>
        <p:spPr>
          <a:xfrm>
            <a:off x="337644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 type="body"/>
          </p:nvPr>
        </p:nvSpPr>
        <p:spPr>
          <a:xfrm>
            <a:off x="588132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ubTitle"/>
          </p:nvPr>
        </p:nvSpPr>
        <p:spPr>
          <a:xfrm>
            <a:off x="457200" y="338400"/>
            <a:ext cx="8229240" cy="580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6681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871920" y="447768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 type="body"/>
          </p:nvPr>
        </p:nvSpPr>
        <p:spPr>
          <a:xfrm>
            <a:off x="46681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337644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88132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87192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 type="body"/>
          </p:nvPr>
        </p:nvSpPr>
        <p:spPr>
          <a:xfrm>
            <a:off x="337644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4" name="PlaceHolder 7"/>
          <p:cNvSpPr>
            <a:spLocks noGrp="1"/>
          </p:cNvSpPr>
          <p:nvPr>
            <p:ph type="body"/>
          </p:nvPr>
        </p:nvSpPr>
        <p:spPr>
          <a:xfrm>
            <a:off x="588132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457200" y="338400"/>
            <a:ext cx="8229240" cy="580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6681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871920" y="447768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46681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337644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881320" y="267552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87192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 type="body"/>
          </p:nvPr>
        </p:nvSpPr>
        <p:spPr>
          <a:xfrm>
            <a:off x="337644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 type="body"/>
          </p:nvPr>
        </p:nvSpPr>
        <p:spPr>
          <a:xfrm>
            <a:off x="5881320" y="4477680"/>
            <a:ext cx="238500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57200" y="338400"/>
            <a:ext cx="8229240" cy="580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345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68120" y="447768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719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8120" y="2675520"/>
            <a:ext cx="361512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71920" y="4477680"/>
            <a:ext cx="7408080" cy="164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228600" y="228600"/>
            <a:ext cx="8695440" cy="2468520"/>
          </a:xfrm>
          <a:prstGeom prst="roundRect">
            <a:avLst>
              <a:gd name="adj" fmla="val 3362"/>
            </a:avLst>
          </a:prstGeom>
          <a:gradFill rotWithShape="0"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3" name="Group 2"/>
          <p:cNvGrpSpPr/>
          <p:nvPr/>
        </p:nvGrpSpPr>
        <p:grpSpPr>
          <a:xfrm>
            <a:off x="211680" y="1679400"/>
            <a:ext cx="8723160" cy="1329480"/>
            <a:chOff x="211680" y="1679400"/>
            <a:chExt cx="8723160" cy="1329480"/>
          </a:xfrm>
        </p:grpSpPr>
        <p:sp>
          <p:nvSpPr>
            <p:cNvPr id="2" name="CustomShape 3"/>
            <p:cNvSpPr/>
            <p:nvPr/>
          </p:nvSpPr>
          <p:spPr>
            <a:xfrm>
              <a:off x="6047280" y="1824480"/>
              <a:ext cx="2876040" cy="71352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2619360" y="1696320"/>
              <a:ext cx="5544000" cy="84960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2828880" y="1708560"/>
              <a:ext cx="5467680" cy="77400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5609520" y="1694880"/>
              <a:ext cx="3307680" cy="65124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11680" y="1679400"/>
              <a:ext cx="8723160" cy="13294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Kliknij, aby edytować styl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dt"/>
          </p:nvPr>
        </p:nvSpPr>
        <p:spPr>
          <a:xfrm>
            <a:off x="5163840" y="6250320"/>
            <a:ext cx="3786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057363A-E672-4712-B1C8-36F65CD527F2}" type="datetime1">
              <a:rPr lang="pl-PL" sz="1000" b="0" strike="noStrike" spc="-1">
                <a:solidFill>
                  <a:srgbClr val="073E87"/>
                </a:solidFill>
                <a:latin typeface="Candara"/>
              </a:rPr>
              <a:t>2019-03-13</a:t>
            </a:fld>
            <a:endParaRPr lang="pl-PL" sz="1000" b="0" strike="noStrike" spc="-1"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ftr"/>
          </p:nvPr>
        </p:nvSpPr>
        <p:spPr>
          <a:xfrm>
            <a:off x="193680" y="6250320"/>
            <a:ext cx="378648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10" name="PlaceHolder 11"/>
          <p:cNvSpPr>
            <a:spLocks noGrp="1"/>
          </p:cNvSpPr>
          <p:nvPr>
            <p:ph type="sldNum"/>
          </p:nvPr>
        </p:nvSpPr>
        <p:spPr>
          <a:xfrm>
            <a:off x="3990960" y="6250320"/>
            <a:ext cx="116136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2BD0D8ED-2AB5-435B-900C-0AEE2DCCEEED}" type="slidenum">
              <a:rPr lang="pl-PL" sz="1000" b="0" strike="noStrike" spc="-1">
                <a:solidFill>
                  <a:srgbClr val="073E87"/>
                </a:solidFill>
                <a:latin typeface="Candara"/>
              </a:rPr>
              <a:t>‹#›</a:t>
            </a:fld>
            <a:endParaRPr lang="pl-PL" sz="1000" b="0" strike="noStrike" spc="-1">
              <a:latin typeface="Times New Roman"/>
            </a:endParaRPr>
          </a:p>
        </p:txBody>
      </p:sp>
      <p:sp>
        <p:nvSpPr>
          <p:cNvPr id="11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73E87"/>
                </a:solidFill>
                <a:latin typeface="Candara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73E87"/>
                </a:solidFill>
                <a:latin typeface="Candara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73E87"/>
                </a:solidFill>
                <a:latin typeface="Candara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600" b="0" strike="noStrike" spc="-1">
                <a:solidFill>
                  <a:srgbClr val="073E87"/>
                </a:solidFill>
                <a:latin typeface="Candara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73E87"/>
                </a:solidFill>
                <a:latin typeface="Candara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73E87"/>
                </a:solidFill>
                <a:latin typeface="Candara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73E87"/>
                </a:solidFill>
                <a:latin typeface="Candara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228600" y="228600"/>
            <a:ext cx="8695440" cy="2468520"/>
          </a:xfrm>
          <a:prstGeom prst="roundRect">
            <a:avLst>
              <a:gd name="adj" fmla="val 3362"/>
            </a:avLst>
          </a:prstGeom>
          <a:gradFill rotWithShape="0"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9" name="Group 2"/>
          <p:cNvGrpSpPr/>
          <p:nvPr/>
        </p:nvGrpSpPr>
        <p:grpSpPr>
          <a:xfrm>
            <a:off x="211680" y="1679400"/>
            <a:ext cx="8723160" cy="1329480"/>
            <a:chOff x="211680" y="1679400"/>
            <a:chExt cx="8723160" cy="1329480"/>
          </a:xfrm>
        </p:grpSpPr>
        <p:sp>
          <p:nvSpPr>
            <p:cNvPr id="50" name="CustomShape 3"/>
            <p:cNvSpPr/>
            <p:nvPr/>
          </p:nvSpPr>
          <p:spPr>
            <a:xfrm>
              <a:off x="6047280" y="1824480"/>
              <a:ext cx="2876040" cy="71352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"/>
            <p:cNvSpPr/>
            <p:nvPr/>
          </p:nvSpPr>
          <p:spPr>
            <a:xfrm>
              <a:off x="2619360" y="1696320"/>
              <a:ext cx="5544000" cy="84960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5"/>
            <p:cNvSpPr/>
            <p:nvPr/>
          </p:nvSpPr>
          <p:spPr>
            <a:xfrm>
              <a:off x="2828880" y="1708560"/>
              <a:ext cx="5467680" cy="77400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CustomShape 6"/>
            <p:cNvSpPr/>
            <p:nvPr/>
          </p:nvSpPr>
          <p:spPr>
            <a:xfrm>
              <a:off x="5609520" y="1694880"/>
              <a:ext cx="3307680" cy="65124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CustomShape 7"/>
            <p:cNvSpPr/>
            <p:nvPr/>
          </p:nvSpPr>
          <p:spPr>
            <a:xfrm>
              <a:off x="211680" y="1679400"/>
              <a:ext cx="8723160" cy="13294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5" name="PlaceHolder 8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/>
          <a:lstStyle/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400" b="0" strike="noStrike" spc="-1">
                <a:solidFill>
                  <a:srgbClr val="073E87"/>
                </a:solidFill>
                <a:latin typeface="Candara"/>
              </a:rPr>
              <a:t>Kliknij, aby edytować style wzorca tekstu</a:t>
            </a:r>
          </a:p>
          <a:p>
            <a:pPr marL="576360" lvl="1" indent="-273960">
              <a:lnSpc>
                <a:spcPct val="100000"/>
              </a:lnSpc>
              <a:spcBef>
                <a:spcPts val="439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200" b="0" strike="noStrike" spc="-1">
                <a:solidFill>
                  <a:srgbClr val="073E87"/>
                </a:solidFill>
                <a:latin typeface="Candara"/>
              </a:rPr>
              <a:t>Drugi poziom</a:t>
            </a:r>
          </a:p>
          <a:p>
            <a:pPr marL="855720" lvl="2" indent="-228240">
              <a:lnSpc>
                <a:spcPct val="100000"/>
              </a:lnSpc>
              <a:spcBef>
                <a:spcPts val="40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000" b="0" strike="noStrike" spc="-1">
                <a:solidFill>
                  <a:srgbClr val="073E87"/>
                </a:solidFill>
                <a:latin typeface="Candara"/>
              </a:rPr>
              <a:t>Trzeci poziom</a:t>
            </a:r>
          </a:p>
          <a:p>
            <a:pPr marL="1143000" lvl="3" indent="-228240">
              <a:lnSpc>
                <a:spcPct val="100000"/>
              </a:lnSpc>
              <a:spcBef>
                <a:spcPts val="36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1800" b="0" strike="noStrike" spc="-1">
                <a:solidFill>
                  <a:srgbClr val="073E87"/>
                </a:solidFill>
                <a:latin typeface="Candara"/>
              </a:rPr>
              <a:t>Czwarty poziom</a:t>
            </a:r>
          </a:p>
          <a:p>
            <a:pPr marL="1463040" lvl="4" indent="-228240">
              <a:lnSpc>
                <a:spcPct val="100000"/>
              </a:lnSpc>
              <a:spcBef>
                <a:spcPts val="32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1600" b="0" strike="noStrike" spc="-1">
                <a:solidFill>
                  <a:srgbClr val="073E87"/>
                </a:solidFill>
                <a:latin typeface="Candara"/>
              </a:rPr>
              <a:t>Piąty poziom</a:t>
            </a:r>
          </a:p>
        </p:txBody>
      </p:sp>
      <p:sp>
        <p:nvSpPr>
          <p:cNvPr id="56" name="PlaceHolder 9"/>
          <p:cNvSpPr>
            <a:spLocks noGrp="1"/>
          </p:cNvSpPr>
          <p:nvPr>
            <p:ph type="dt"/>
          </p:nvPr>
        </p:nvSpPr>
        <p:spPr>
          <a:xfrm>
            <a:off x="5163840" y="6250320"/>
            <a:ext cx="3786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E96BD8F-4431-4ED3-B9E3-CCC043F588A0}" type="datetime1">
              <a:rPr lang="pl-PL" sz="1000" b="0" strike="noStrike" spc="-1">
                <a:solidFill>
                  <a:srgbClr val="073E87"/>
                </a:solidFill>
                <a:latin typeface="Candara"/>
              </a:rPr>
              <a:t>2019-03-13</a:t>
            </a:fld>
            <a:endParaRPr lang="pl-PL" sz="1000" b="0" strike="noStrike" spc="-1">
              <a:latin typeface="Times New Roman"/>
            </a:endParaRPr>
          </a:p>
        </p:txBody>
      </p:sp>
      <p:sp>
        <p:nvSpPr>
          <p:cNvPr id="57" name="PlaceHolder 10"/>
          <p:cNvSpPr>
            <a:spLocks noGrp="1"/>
          </p:cNvSpPr>
          <p:nvPr>
            <p:ph type="ftr"/>
          </p:nvPr>
        </p:nvSpPr>
        <p:spPr>
          <a:xfrm>
            <a:off x="193680" y="6250320"/>
            <a:ext cx="378648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58" name="PlaceHolder 11"/>
          <p:cNvSpPr>
            <a:spLocks noGrp="1"/>
          </p:cNvSpPr>
          <p:nvPr>
            <p:ph type="sldNum"/>
          </p:nvPr>
        </p:nvSpPr>
        <p:spPr>
          <a:xfrm>
            <a:off x="3990960" y="6250320"/>
            <a:ext cx="116136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55378B8D-C162-4EA2-AD9F-8675C3121349}" type="slidenum">
              <a:rPr lang="pl-PL" sz="1000" b="0" strike="noStrike" spc="-1">
                <a:solidFill>
                  <a:srgbClr val="073E87"/>
                </a:solidFill>
                <a:latin typeface="Candara"/>
              </a:rPr>
              <a:t>‹#›</a:t>
            </a:fld>
            <a:endParaRPr lang="pl-PL" sz="1000" b="0" strike="noStrike" spc="-1">
              <a:latin typeface="Times New Roman"/>
            </a:endParaRPr>
          </a:p>
        </p:txBody>
      </p:sp>
      <p:sp>
        <p:nvSpPr>
          <p:cNvPr id="59" name="PlaceHolder 1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Kliknij, aby edytować styl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228600" y="228600"/>
            <a:ext cx="8695440" cy="2468520"/>
          </a:xfrm>
          <a:prstGeom prst="roundRect">
            <a:avLst>
              <a:gd name="adj" fmla="val 3362"/>
            </a:avLst>
          </a:prstGeom>
          <a:gradFill rotWithShape="0"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97" name="Group 2"/>
          <p:cNvGrpSpPr/>
          <p:nvPr/>
        </p:nvGrpSpPr>
        <p:grpSpPr>
          <a:xfrm>
            <a:off x="211680" y="1679400"/>
            <a:ext cx="8723160" cy="1329480"/>
            <a:chOff x="211680" y="1679400"/>
            <a:chExt cx="8723160" cy="1329480"/>
          </a:xfrm>
        </p:grpSpPr>
        <p:sp>
          <p:nvSpPr>
            <p:cNvPr id="98" name="CustomShape 3"/>
            <p:cNvSpPr/>
            <p:nvPr/>
          </p:nvSpPr>
          <p:spPr>
            <a:xfrm>
              <a:off x="6047280" y="1824480"/>
              <a:ext cx="2876040" cy="71352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4"/>
            <p:cNvSpPr/>
            <p:nvPr/>
          </p:nvSpPr>
          <p:spPr>
            <a:xfrm>
              <a:off x="2619360" y="1696320"/>
              <a:ext cx="5544000" cy="84960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5"/>
            <p:cNvSpPr/>
            <p:nvPr/>
          </p:nvSpPr>
          <p:spPr>
            <a:xfrm>
              <a:off x="2828880" y="1708560"/>
              <a:ext cx="5467680" cy="77400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CustomShape 6"/>
            <p:cNvSpPr/>
            <p:nvPr/>
          </p:nvSpPr>
          <p:spPr>
            <a:xfrm>
              <a:off x="5609520" y="1694880"/>
              <a:ext cx="3307680" cy="65124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" name="CustomShape 7"/>
            <p:cNvSpPr/>
            <p:nvPr/>
          </p:nvSpPr>
          <p:spPr>
            <a:xfrm>
              <a:off x="211680" y="1679400"/>
              <a:ext cx="8723160" cy="13294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3" name="PlaceHolder 8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Kliknij, aby edytować styl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04" name="PlaceHolder 9"/>
          <p:cNvSpPr>
            <a:spLocks noGrp="1"/>
          </p:cNvSpPr>
          <p:nvPr>
            <p:ph type="dt"/>
          </p:nvPr>
        </p:nvSpPr>
        <p:spPr>
          <a:xfrm>
            <a:off x="5163840" y="6250320"/>
            <a:ext cx="3786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A507AED-ACDF-4443-9623-EF0AAD7B8BCC}" type="datetime1">
              <a:rPr lang="pl-PL" sz="1000" b="0" strike="noStrike" spc="-1">
                <a:solidFill>
                  <a:srgbClr val="073E87"/>
                </a:solidFill>
                <a:latin typeface="Candara"/>
              </a:rPr>
              <a:t>2019-03-13</a:t>
            </a:fld>
            <a:endParaRPr lang="pl-PL" sz="1000" b="0" strike="noStrike" spc="-1">
              <a:latin typeface="Times New Roman"/>
            </a:endParaRPr>
          </a:p>
        </p:txBody>
      </p:sp>
      <p:sp>
        <p:nvSpPr>
          <p:cNvPr id="105" name="PlaceHolder 10"/>
          <p:cNvSpPr>
            <a:spLocks noGrp="1"/>
          </p:cNvSpPr>
          <p:nvPr>
            <p:ph type="ftr"/>
          </p:nvPr>
        </p:nvSpPr>
        <p:spPr>
          <a:xfrm>
            <a:off x="193680" y="6250320"/>
            <a:ext cx="378648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106" name="PlaceHolder 11"/>
          <p:cNvSpPr>
            <a:spLocks noGrp="1"/>
          </p:cNvSpPr>
          <p:nvPr>
            <p:ph type="sldNum"/>
          </p:nvPr>
        </p:nvSpPr>
        <p:spPr>
          <a:xfrm>
            <a:off x="3990960" y="6250320"/>
            <a:ext cx="116136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86DDFBCB-2A81-46AE-BCE2-5D7B4D191BFE}" type="slidenum">
              <a:rPr lang="pl-PL" sz="1000" b="0" strike="noStrike" spc="-1">
                <a:solidFill>
                  <a:srgbClr val="073E87"/>
                </a:solidFill>
                <a:latin typeface="Candara"/>
              </a:rPr>
              <a:t>‹#›</a:t>
            </a:fld>
            <a:endParaRPr lang="pl-PL" sz="1000" b="0" strike="noStrike" spc="-1">
              <a:latin typeface="Times New Roman"/>
            </a:endParaRPr>
          </a:p>
        </p:txBody>
      </p:sp>
      <p:sp>
        <p:nvSpPr>
          <p:cNvPr id="107" name="PlaceHolder 12"/>
          <p:cNvSpPr>
            <a:spLocks noGrp="1"/>
          </p:cNvSpPr>
          <p:nvPr>
            <p:ph type="body"/>
          </p:nvPr>
        </p:nvSpPr>
        <p:spPr>
          <a:xfrm>
            <a:off x="676800" y="2679120"/>
            <a:ext cx="3821760" cy="3447000"/>
          </a:xfrm>
          <a:prstGeom prst="rect">
            <a:avLst/>
          </a:prstGeom>
        </p:spPr>
        <p:txBody>
          <a:bodyPr/>
          <a:lstStyle/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400" b="0" strike="noStrike" spc="-1">
                <a:solidFill>
                  <a:srgbClr val="073E87"/>
                </a:solidFill>
                <a:latin typeface="Candara"/>
              </a:rPr>
              <a:t>Kliknij, aby edytować style wzorca tekstu</a:t>
            </a:r>
          </a:p>
          <a:p>
            <a:pPr marL="576360" lvl="1" indent="-273960">
              <a:lnSpc>
                <a:spcPct val="100000"/>
              </a:lnSpc>
              <a:spcBef>
                <a:spcPts val="439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200" b="0" strike="noStrike" spc="-1">
                <a:solidFill>
                  <a:srgbClr val="073E87"/>
                </a:solidFill>
                <a:latin typeface="Candara"/>
              </a:rPr>
              <a:t>Drugi poziom</a:t>
            </a:r>
          </a:p>
          <a:p>
            <a:pPr marL="855720" lvl="2" indent="-228240">
              <a:lnSpc>
                <a:spcPct val="100000"/>
              </a:lnSpc>
              <a:spcBef>
                <a:spcPts val="40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000" b="0" strike="noStrike" spc="-1">
                <a:solidFill>
                  <a:srgbClr val="073E87"/>
                </a:solidFill>
                <a:latin typeface="Candara"/>
              </a:rPr>
              <a:t>Trzeci poziom</a:t>
            </a:r>
          </a:p>
          <a:p>
            <a:pPr marL="1143000" lvl="3" indent="-228240">
              <a:lnSpc>
                <a:spcPct val="100000"/>
              </a:lnSpc>
              <a:spcBef>
                <a:spcPts val="36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1800" b="0" strike="noStrike" spc="-1">
                <a:solidFill>
                  <a:srgbClr val="073E87"/>
                </a:solidFill>
                <a:latin typeface="Candara"/>
              </a:rPr>
              <a:t>Czwarty poziom</a:t>
            </a:r>
          </a:p>
          <a:p>
            <a:pPr marL="1463040" lvl="4" indent="-228240">
              <a:lnSpc>
                <a:spcPct val="100000"/>
              </a:lnSpc>
              <a:spcBef>
                <a:spcPts val="32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1600" b="0" strike="noStrike" spc="-1">
                <a:solidFill>
                  <a:srgbClr val="073E87"/>
                </a:solidFill>
                <a:latin typeface="Candara"/>
              </a:rPr>
              <a:t>Piąty poziom</a:t>
            </a:r>
          </a:p>
        </p:txBody>
      </p:sp>
      <p:sp>
        <p:nvSpPr>
          <p:cNvPr id="108" name="PlaceHolder 13"/>
          <p:cNvSpPr>
            <a:spLocks noGrp="1"/>
          </p:cNvSpPr>
          <p:nvPr>
            <p:ph type="body"/>
          </p:nvPr>
        </p:nvSpPr>
        <p:spPr>
          <a:xfrm>
            <a:off x="4645080" y="2679120"/>
            <a:ext cx="3821760" cy="3447000"/>
          </a:xfrm>
          <a:prstGeom prst="rect">
            <a:avLst/>
          </a:prstGeom>
        </p:spPr>
        <p:txBody>
          <a:bodyPr/>
          <a:lstStyle/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400" b="0" strike="noStrike" spc="-1">
                <a:solidFill>
                  <a:srgbClr val="073E87"/>
                </a:solidFill>
                <a:latin typeface="Candara"/>
              </a:rPr>
              <a:t>Kliknij, aby edytować style wzorca tekstu</a:t>
            </a:r>
          </a:p>
          <a:p>
            <a:pPr marL="576360" lvl="1" indent="-273960">
              <a:lnSpc>
                <a:spcPct val="100000"/>
              </a:lnSpc>
              <a:spcBef>
                <a:spcPts val="439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200" b="0" strike="noStrike" spc="-1">
                <a:solidFill>
                  <a:srgbClr val="073E87"/>
                </a:solidFill>
                <a:latin typeface="Candara"/>
              </a:rPr>
              <a:t>Drugi poziom</a:t>
            </a:r>
          </a:p>
          <a:p>
            <a:pPr marL="855720" lvl="2" indent="-228240">
              <a:lnSpc>
                <a:spcPct val="100000"/>
              </a:lnSpc>
              <a:spcBef>
                <a:spcPts val="40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000" b="0" strike="noStrike" spc="-1">
                <a:solidFill>
                  <a:srgbClr val="073E87"/>
                </a:solidFill>
                <a:latin typeface="Candara"/>
              </a:rPr>
              <a:t>Trzeci poziom</a:t>
            </a:r>
          </a:p>
          <a:p>
            <a:pPr marL="1143000" lvl="3" indent="-228240">
              <a:lnSpc>
                <a:spcPct val="100000"/>
              </a:lnSpc>
              <a:spcBef>
                <a:spcPts val="36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1800" b="0" strike="noStrike" spc="-1">
                <a:solidFill>
                  <a:srgbClr val="073E87"/>
                </a:solidFill>
                <a:latin typeface="Candara"/>
              </a:rPr>
              <a:t>Czwarty poziom</a:t>
            </a:r>
          </a:p>
          <a:p>
            <a:pPr marL="1463040" lvl="4" indent="-228240">
              <a:lnSpc>
                <a:spcPct val="100000"/>
              </a:lnSpc>
              <a:spcBef>
                <a:spcPts val="32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1600" b="0" strike="noStrike" spc="-1">
                <a:solidFill>
                  <a:srgbClr val="073E87"/>
                </a:solidFill>
                <a:latin typeface="Candara"/>
              </a:rPr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 hidden="1"/>
          <p:cNvSpPr/>
          <p:nvPr/>
        </p:nvSpPr>
        <p:spPr>
          <a:xfrm>
            <a:off x="228600" y="228600"/>
            <a:ext cx="8695440" cy="2468520"/>
          </a:xfrm>
          <a:prstGeom prst="roundRect">
            <a:avLst>
              <a:gd name="adj" fmla="val 3362"/>
            </a:avLst>
          </a:prstGeom>
          <a:gradFill rotWithShape="0"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46" name="Group 2"/>
          <p:cNvGrpSpPr/>
          <p:nvPr/>
        </p:nvGrpSpPr>
        <p:grpSpPr>
          <a:xfrm>
            <a:off x="211680" y="1679400"/>
            <a:ext cx="8723160" cy="1329480"/>
            <a:chOff x="211680" y="1679400"/>
            <a:chExt cx="8723160" cy="1329480"/>
          </a:xfrm>
        </p:grpSpPr>
        <p:sp>
          <p:nvSpPr>
            <p:cNvPr id="147" name="CustomShape 3"/>
            <p:cNvSpPr/>
            <p:nvPr/>
          </p:nvSpPr>
          <p:spPr>
            <a:xfrm>
              <a:off x="6047280" y="1824480"/>
              <a:ext cx="2876040" cy="71352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4"/>
            <p:cNvSpPr/>
            <p:nvPr/>
          </p:nvSpPr>
          <p:spPr>
            <a:xfrm>
              <a:off x="2619360" y="1696320"/>
              <a:ext cx="5544000" cy="84960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5"/>
            <p:cNvSpPr/>
            <p:nvPr/>
          </p:nvSpPr>
          <p:spPr>
            <a:xfrm>
              <a:off x="2828880" y="1708560"/>
              <a:ext cx="5467680" cy="77400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" name="CustomShape 6"/>
            <p:cNvSpPr/>
            <p:nvPr/>
          </p:nvSpPr>
          <p:spPr>
            <a:xfrm>
              <a:off x="5609520" y="1694880"/>
              <a:ext cx="3307680" cy="65124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" name="CustomShape 7"/>
            <p:cNvSpPr/>
            <p:nvPr/>
          </p:nvSpPr>
          <p:spPr>
            <a:xfrm>
              <a:off x="211680" y="1679400"/>
              <a:ext cx="8723160" cy="13294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2" name="CustomShape 8"/>
          <p:cNvSpPr/>
          <p:nvPr/>
        </p:nvSpPr>
        <p:spPr>
          <a:xfrm>
            <a:off x="228600" y="228600"/>
            <a:ext cx="8695440" cy="1425960"/>
          </a:xfrm>
          <a:prstGeom prst="roundRect">
            <a:avLst>
              <a:gd name="adj" fmla="val 7136"/>
            </a:avLst>
          </a:prstGeom>
          <a:gradFill rotWithShape="0"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PlaceHolder 9"/>
          <p:cNvSpPr>
            <a:spLocks noGrp="1"/>
          </p:cNvSpPr>
          <p:nvPr>
            <p:ph type="dt"/>
          </p:nvPr>
        </p:nvSpPr>
        <p:spPr>
          <a:xfrm>
            <a:off x="5163840" y="6250320"/>
            <a:ext cx="3786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2D604AE-1238-437B-9E53-F55958CDB9BC}" type="datetime1">
              <a:rPr lang="pl-PL" sz="1000" b="0" strike="noStrike" spc="-1">
                <a:solidFill>
                  <a:srgbClr val="073E87"/>
                </a:solidFill>
                <a:latin typeface="Candara"/>
              </a:rPr>
              <a:t>2019-03-13</a:t>
            </a:fld>
            <a:endParaRPr lang="pl-PL" sz="1000" b="0" strike="noStrike" spc="-1">
              <a:latin typeface="Times New Roman"/>
            </a:endParaRPr>
          </a:p>
        </p:txBody>
      </p:sp>
      <p:sp>
        <p:nvSpPr>
          <p:cNvPr id="154" name="PlaceHolder 10"/>
          <p:cNvSpPr>
            <a:spLocks noGrp="1"/>
          </p:cNvSpPr>
          <p:nvPr>
            <p:ph type="ftr"/>
          </p:nvPr>
        </p:nvSpPr>
        <p:spPr>
          <a:xfrm>
            <a:off x="193680" y="6250320"/>
            <a:ext cx="378648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155" name="PlaceHolder 11"/>
          <p:cNvSpPr>
            <a:spLocks noGrp="1"/>
          </p:cNvSpPr>
          <p:nvPr>
            <p:ph type="sldNum"/>
          </p:nvPr>
        </p:nvSpPr>
        <p:spPr>
          <a:xfrm>
            <a:off x="3990960" y="6250320"/>
            <a:ext cx="116136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6EA5BD49-E5AC-4DF7-9A7D-D5017394E0A4}" type="slidenum">
              <a:rPr lang="pl-PL" sz="1000" b="0" strike="noStrike" spc="-1">
                <a:solidFill>
                  <a:srgbClr val="073E87"/>
                </a:solidFill>
                <a:latin typeface="Candara"/>
              </a:rPr>
              <a:t>‹#›</a:t>
            </a:fld>
            <a:endParaRPr lang="pl-PL" sz="1000" b="0" strike="noStrike" spc="-1">
              <a:latin typeface="Times New Roman"/>
            </a:endParaRPr>
          </a:p>
        </p:txBody>
      </p:sp>
      <p:sp>
        <p:nvSpPr>
          <p:cNvPr id="156" name="PlaceHolder 12"/>
          <p:cNvSpPr>
            <a:spLocks noGrp="1"/>
          </p:cNvSpPr>
          <p:nvPr>
            <p:ph type="body"/>
          </p:nvPr>
        </p:nvSpPr>
        <p:spPr>
          <a:xfrm>
            <a:off x="914400" y="3581280"/>
            <a:ext cx="3352320" cy="190476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pl-PL" sz="1800" b="0" strike="noStrike" spc="-1">
                <a:solidFill>
                  <a:srgbClr val="073E87"/>
                </a:solidFill>
                <a:latin typeface="Candara"/>
              </a:rPr>
              <a:t>Kliknij, aby edytować style wzorca tekstu</a:t>
            </a:r>
          </a:p>
        </p:txBody>
      </p:sp>
      <p:grpSp>
        <p:nvGrpSpPr>
          <p:cNvPr id="157" name="Group 13"/>
          <p:cNvGrpSpPr/>
          <p:nvPr/>
        </p:nvGrpSpPr>
        <p:grpSpPr>
          <a:xfrm>
            <a:off x="211680" y="714240"/>
            <a:ext cx="8723160" cy="1331280"/>
            <a:chOff x="211680" y="714240"/>
            <a:chExt cx="8723160" cy="1331280"/>
          </a:xfrm>
        </p:grpSpPr>
        <p:sp>
          <p:nvSpPr>
            <p:cNvPr id="158" name="CustomShape 14"/>
            <p:cNvSpPr/>
            <p:nvPr/>
          </p:nvSpPr>
          <p:spPr>
            <a:xfrm>
              <a:off x="6054840" y="859320"/>
              <a:ext cx="2879640" cy="71460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9" name="CustomShape 15"/>
            <p:cNvSpPr/>
            <p:nvPr/>
          </p:nvSpPr>
          <p:spPr>
            <a:xfrm>
              <a:off x="2622240" y="730800"/>
              <a:ext cx="5551200" cy="85104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0" name="CustomShape 16"/>
            <p:cNvSpPr/>
            <p:nvPr/>
          </p:nvSpPr>
          <p:spPr>
            <a:xfrm>
              <a:off x="2832120" y="743400"/>
              <a:ext cx="5474520" cy="77508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1" name="CustomShape 17"/>
            <p:cNvSpPr/>
            <p:nvPr/>
          </p:nvSpPr>
          <p:spPr>
            <a:xfrm>
              <a:off x="5616360" y="729720"/>
              <a:ext cx="3312000" cy="65196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" name="CustomShape 18"/>
            <p:cNvSpPr/>
            <p:nvPr/>
          </p:nvSpPr>
          <p:spPr>
            <a:xfrm>
              <a:off x="211680" y="714240"/>
              <a:ext cx="8723160" cy="13312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3" name="PlaceHolder 19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320" cy="12524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73E87"/>
                </a:solidFill>
                <a:latin typeface="Candara"/>
              </a:rPr>
              <a:t>Kliknij, aby edytować styl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64" name="PlaceHolder 20"/>
          <p:cNvSpPr>
            <a:spLocks noGrp="1"/>
          </p:cNvSpPr>
          <p:nvPr>
            <p:ph type="body"/>
          </p:nvPr>
        </p:nvSpPr>
        <p:spPr>
          <a:xfrm>
            <a:off x="4651920" y="1828800"/>
            <a:ext cx="3903840" cy="3809520"/>
          </a:xfrm>
          <a:prstGeom prst="rect">
            <a:avLst/>
          </a:prstGeom>
        </p:spPr>
        <p:txBody>
          <a:bodyPr anchor="ctr"/>
          <a:lstStyle/>
          <a:p>
            <a:pPr marL="274320" indent="-273960">
              <a:lnSpc>
                <a:spcPct val="100000"/>
              </a:lnSpc>
              <a:spcBef>
                <a:spcPts val="439"/>
              </a:spcBef>
              <a:buClr>
                <a:srgbClr val="FFFFFF"/>
              </a:buClr>
              <a:buFont typeface="Symbol"/>
              <a:buChar char=""/>
            </a:pPr>
            <a:r>
              <a:rPr lang="pl-PL" sz="2200" b="0" strike="noStrike" spc="-1">
                <a:solidFill>
                  <a:srgbClr val="073E87"/>
                </a:solidFill>
                <a:latin typeface="Candara"/>
              </a:rPr>
              <a:t>Kliknij, aby edytować style wzorca tekstu</a:t>
            </a:r>
          </a:p>
          <a:p>
            <a:pPr marL="576360" lvl="1" indent="-27396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/>
              <a:buChar char=""/>
            </a:pPr>
            <a:r>
              <a:rPr lang="pl-PL" sz="2000" b="0" strike="noStrike" spc="-1">
                <a:solidFill>
                  <a:srgbClr val="073E87"/>
                </a:solidFill>
                <a:latin typeface="Candara"/>
              </a:rPr>
              <a:t>Drugi poziom</a:t>
            </a:r>
          </a:p>
          <a:p>
            <a:pPr marL="855720" lvl="2" indent="-22824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Symbol"/>
              <a:buChar char=""/>
            </a:pPr>
            <a:r>
              <a:rPr lang="pl-PL" sz="1800" b="0" strike="noStrike" spc="-1">
                <a:solidFill>
                  <a:srgbClr val="073E87"/>
                </a:solidFill>
                <a:latin typeface="Candara"/>
              </a:rPr>
              <a:t>Trzeci poziom</a:t>
            </a:r>
          </a:p>
          <a:p>
            <a:pPr marL="1143000" lvl="3" indent="-22824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Symbol"/>
              <a:buChar char=""/>
            </a:pPr>
            <a:r>
              <a:rPr lang="pl-PL" sz="1600" b="0" strike="noStrike" spc="-1">
                <a:solidFill>
                  <a:srgbClr val="073E87"/>
                </a:solidFill>
                <a:latin typeface="Candara"/>
              </a:rPr>
              <a:t>Czwarty poziom</a:t>
            </a:r>
          </a:p>
          <a:p>
            <a:pPr marL="1463040" lvl="4" indent="-22824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Symbol"/>
              <a:buChar char=""/>
            </a:pPr>
            <a:r>
              <a:rPr lang="pl-PL" sz="1600" b="0" strike="noStrike" spc="-1">
                <a:solidFill>
                  <a:srgbClr val="073E87"/>
                </a:solidFill>
                <a:latin typeface="Candara"/>
              </a:rPr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1000"/>
          </a:bodyPr>
          <a:lstStyle/>
          <a:p>
            <a:pPr algn="ctr">
              <a:lnSpc>
                <a:spcPct val="100000"/>
              </a:lnSpc>
            </a:pPr>
            <a:r>
              <a:rPr lang="pl-PL" sz="3200" b="0" i="1" strike="noStrike" spc="-1">
                <a:solidFill>
                  <a:srgbClr val="FFFFFF"/>
                </a:solidFill>
                <a:latin typeface="Candara"/>
              </a:rPr>
              <a:t>Ponadnarodowa mobilność uczniów i absolwentów oraz kadry kształcenia zawodowego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02" name="Obraz 2"/>
          <p:cNvPicPr/>
          <p:nvPr/>
        </p:nvPicPr>
        <p:blipFill>
          <a:blip r:embed="rId4"/>
          <a:stretch/>
        </p:blipFill>
        <p:spPr>
          <a:xfrm>
            <a:off x="158400" y="2565000"/>
            <a:ext cx="8826480" cy="1728000"/>
          </a:xfrm>
          <a:prstGeom prst="rect">
            <a:avLst/>
          </a:prstGeom>
          <a:ln>
            <a:noFill/>
          </a:ln>
        </p:spPr>
      </p:pic>
      <p:pic>
        <p:nvPicPr>
          <p:cNvPr id="2" name="Best Day of My Life - American Authors (Lyric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27" name="Obraz 6"/>
          <p:cNvPicPr/>
          <p:nvPr/>
        </p:nvPicPr>
        <p:blipFill>
          <a:blip r:embed="rId2"/>
          <a:stretch/>
        </p:blipFill>
        <p:spPr>
          <a:xfrm>
            <a:off x="4140000" y="1360440"/>
            <a:ext cx="4608000" cy="34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8" name="Symbol zastępczy zawartości 4"/>
          <p:cNvPicPr/>
          <p:nvPr/>
        </p:nvPicPr>
        <p:blipFill>
          <a:blip r:embed="rId3"/>
          <a:stretch/>
        </p:blipFill>
        <p:spPr>
          <a:xfrm>
            <a:off x="323640" y="3429000"/>
            <a:ext cx="502128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9" name="Obraz 9"/>
          <p:cNvPicPr/>
          <p:nvPr/>
        </p:nvPicPr>
        <p:blipFill>
          <a:blip r:embed="rId4"/>
          <a:stretch/>
        </p:blipFill>
        <p:spPr>
          <a:xfrm>
            <a:off x="179640" y="246240"/>
            <a:ext cx="4740840" cy="284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0" name="TextShape 2"/>
          <p:cNvSpPr txBox="1"/>
          <p:nvPr/>
        </p:nvSpPr>
        <p:spPr>
          <a:xfrm>
            <a:off x="4645080" y="2679120"/>
            <a:ext cx="3821760" cy="344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2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914400" y="3581280"/>
            <a:ext cx="3352320" cy="1904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914400" y="2286000"/>
            <a:ext cx="3352320" cy="12524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73E87"/>
                </a:solidFill>
                <a:latin typeface="Candara"/>
              </a:rPr>
              <a:t>Wenecja</a:t>
            </a:r>
            <a:r>
              <a:t/>
            </a:r>
            <a:br/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33" name="Symbol zastępczy zawartości 16"/>
          <p:cNvPicPr/>
          <p:nvPr/>
        </p:nvPicPr>
        <p:blipFill>
          <a:blip r:embed="rId2"/>
          <a:stretch/>
        </p:blipFill>
        <p:spPr>
          <a:xfrm>
            <a:off x="4260240" y="836640"/>
            <a:ext cx="473148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4" name="Obraz 20"/>
          <p:cNvPicPr/>
          <p:nvPr/>
        </p:nvPicPr>
        <p:blipFill>
          <a:blip r:embed="rId3"/>
          <a:stretch/>
        </p:blipFill>
        <p:spPr>
          <a:xfrm>
            <a:off x="395640" y="3069000"/>
            <a:ext cx="473616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" name="Symbol zastępczy zawartości 17"/>
          <p:cNvPicPr/>
          <p:nvPr/>
        </p:nvPicPr>
        <p:blipFill>
          <a:blip r:embed="rId4"/>
          <a:stretch/>
        </p:blipFill>
        <p:spPr>
          <a:xfrm>
            <a:off x="4241880" y="3860640"/>
            <a:ext cx="4901760" cy="275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6" name="Obraz 21"/>
          <p:cNvPicPr/>
          <p:nvPr/>
        </p:nvPicPr>
        <p:blipFill>
          <a:blip r:embed="rId5"/>
          <a:stretch/>
        </p:blipFill>
        <p:spPr>
          <a:xfrm>
            <a:off x="179640" y="-99360"/>
            <a:ext cx="44802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914400" y="3581280"/>
            <a:ext cx="3352320" cy="1904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914400" y="2286000"/>
            <a:ext cx="3352320" cy="12524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73E87"/>
                </a:solidFill>
                <a:latin typeface="Candara"/>
              </a:rPr>
              <a:t>San Marino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39" name="Symbol zastępczy zawartości 4"/>
          <p:cNvPicPr/>
          <p:nvPr/>
        </p:nvPicPr>
        <p:blipFill>
          <a:blip r:embed="rId2"/>
          <a:stretch/>
        </p:blipFill>
        <p:spPr>
          <a:xfrm>
            <a:off x="5940000" y="1828800"/>
            <a:ext cx="2718720" cy="483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0" name="Obraz 5"/>
          <p:cNvPicPr/>
          <p:nvPr/>
        </p:nvPicPr>
        <p:blipFill>
          <a:blip r:embed="rId3"/>
          <a:stretch/>
        </p:blipFill>
        <p:spPr>
          <a:xfrm>
            <a:off x="547560" y="225000"/>
            <a:ext cx="5104080" cy="287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1" name="Obraz 6"/>
          <p:cNvPicPr/>
          <p:nvPr/>
        </p:nvPicPr>
        <p:blipFill>
          <a:blip r:embed="rId4"/>
          <a:stretch/>
        </p:blipFill>
        <p:spPr>
          <a:xfrm>
            <a:off x="547560" y="3501000"/>
            <a:ext cx="5248080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Włoskie dolce vita</a:t>
            </a:r>
            <a:r>
              <a:t/>
            </a:r>
            <a:br/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43" name="Obraz 6"/>
          <p:cNvPicPr/>
          <p:nvPr/>
        </p:nvPicPr>
        <p:blipFill>
          <a:blip r:embed="rId2"/>
          <a:stretch/>
        </p:blipFill>
        <p:spPr>
          <a:xfrm>
            <a:off x="395640" y="1340640"/>
            <a:ext cx="576036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4" name="Symbol zastępczy zawartości 4"/>
          <p:cNvPicPr/>
          <p:nvPr/>
        </p:nvPicPr>
        <p:blipFill>
          <a:blip r:embed="rId3"/>
          <a:stretch/>
        </p:blipFill>
        <p:spPr>
          <a:xfrm>
            <a:off x="323640" y="3789000"/>
            <a:ext cx="4846320" cy="272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" name="Obraz 8"/>
          <p:cNvPicPr/>
          <p:nvPr/>
        </p:nvPicPr>
        <p:blipFill>
          <a:blip r:embed="rId4"/>
          <a:stretch/>
        </p:blipFill>
        <p:spPr>
          <a:xfrm>
            <a:off x="4202280" y="1484640"/>
            <a:ext cx="4833720" cy="271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6" name="Symbol zastępczy zawartości 5"/>
          <p:cNvPicPr/>
          <p:nvPr/>
        </p:nvPicPr>
        <p:blipFill>
          <a:blip r:embed="rId5"/>
          <a:stretch/>
        </p:blipFill>
        <p:spPr>
          <a:xfrm>
            <a:off x="3731760" y="3861000"/>
            <a:ext cx="4590360" cy="258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Obraz 7"/>
          <p:cNvPicPr/>
          <p:nvPr/>
        </p:nvPicPr>
        <p:blipFill>
          <a:blip r:embed="rId2"/>
          <a:stretch/>
        </p:blipFill>
        <p:spPr>
          <a:xfrm>
            <a:off x="3857040" y="1052640"/>
            <a:ext cx="5286600" cy="297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8" name="Symbol zastępczy zawartości 4"/>
          <p:cNvPicPr/>
          <p:nvPr/>
        </p:nvPicPr>
        <p:blipFill>
          <a:blip r:embed="rId3"/>
          <a:stretch/>
        </p:blipFill>
        <p:spPr>
          <a:xfrm>
            <a:off x="-32760" y="3141000"/>
            <a:ext cx="5230440" cy="294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9" name="Symbol zastępczy zawartości 5"/>
          <p:cNvPicPr/>
          <p:nvPr/>
        </p:nvPicPr>
        <p:blipFill>
          <a:blip r:embed="rId4"/>
          <a:stretch/>
        </p:blipFill>
        <p:spPr>
          <a:xfrm>
            <a:off x="4755600" y="4077000"/>
            <a:ext cx="407088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0" name="Obraz 6"/>
          <p:cNvPicPr/>
          <p:nvPr/>
        </p:nvPicPr>
        <p:blipFill>
          <a:blip r:embed="rId5"/>
          <a:stretch/>
        </p:blipFill>
        <p:spPr>
          <a:xfrm>
            <a:off x="251640" y="0"/>
            <a:ext cx="6190920" cy="348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1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Pożegnanie z Rimini</a:t>
            </a:r>
            <a:r>
              <a:t/>
            </a:r>
            <a:br/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Candara"/>
              </a:rPr>
              <a:t>Job shadowing – szkolenie nauczycieli zawodu</a:t>
            </a:r>
            <a:r>
              <a:t/>
            </a:r>
            <a:br/>
            <a:r>
              <a:rPr lang="pl-PL" sz="3200" b="0" strike="noStrike" spc="-1">
                <a:solidFill>
                  <a:srgbClr val="FFFFFF"/>
                </a:solidFill>
                <a:latin typeface="Candara"/>
              </a:rPr>
              <a:t>Rimini 15-19.01.2018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53" name="Symbol zastępczy zawartości 7"/>
          <p:cNvPicPr/>
          <p:nvPr/>
        </p:nvPicPr>
        <p:blipFill>
          <a:blip r:embed="rId2"/>
          <a:stretch/>
        </p:blipFill>
        <p:spPr>
          <a:xfrm>
            <a:off x="4031640" y="1700640"/>
            <a:ext cx="473616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4" name="Symbol zastępczy zawartości 6"/>
          <p:cNvPicPr/>
          <p:nvPr/>
        </p:nvPicPr>
        <p:blipFill>
          <a:blip r:embed="rId3"/>
          <a:stretch/>
        </p:blipFill>
        <p:spPr>
          <a:xfrm>
            <a:off x="395640" y="2277000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5" name="Obraz 9"/>
          <p:cNvPicPr/>
          <p:nvPr/>
        </p:nvPicPr>
        <p:blipFill>
          <a:blip r:embed="rId4"/>
          <a:stretch/>
        </p:blipFill>
        <p:spPr>
          <a:xfrm>
            <a:off x="4140000" y="4036680"/>
            <a:ext cx="4648320" cy="261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1000"/>
          </a:bodyPr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Candara"/>
              </a:rPr>
              <a:t>Wizyta w Warehouse Trevi s.p.a, Rimini–San Marino</a:t>
            </a:r>
            <a:r>
              <a:t/>
            </a:r>
            <a:br/>
            <a:r>
              <a:rPr lang="pl-PL" sz="3200" b="0" strike="noStrike" spc="-1">
                <a:solidFill>
                  <a:srgbClr val="FFFFFF"/>
                </a:solidFill>
                <a:latin typeface="Candara"/>
              </a:rPr>
              <a:t> 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57" name="Symbol zastępczy zawartości 4"/>
          <p:cNvPicPr/>
          <p:nvPr/>
        </p:nvPicPr>
        <p:blipFill>
          <a:blip r:embed="rId2"/>
          <a:stretch/>
        </p:blipFill>
        <p:spPr>
          <a:xfrm>
            <a:off x="4644000" y="4138560"/>
            <a:ext cx="4290840" cy="241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8" name="Obraz 6"/>
          <p:cNvPicPr/>
          <p:nvPr/>
        </p:nvPicPr>
        <p:blipFill>
          <a:blip r:embed="rId3"/>
          <a:stretch/>
        </p:blipFill>
        <p:spPr>
          <a:xfrm>
            <a:off x="323640" y="3717000"/>
            <a:ext cx="504036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9" name="Obraz 7"/>
          <p:cNvPicPr/>
          <p:nvPr/>
        </p:nvPicPr>
        <p:blipFill>
          <a:blip r:embed="rId4"/>
          <a:stretch/>
        </p:blipFill>
        <p:spPr>
          <a:xfrm>
            <a:off x="248040" y="1268640"/>
            <a:ext cx="4358880" cy="245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0" name="Symbol zastępczy zawartości 5"/>
          <p:cNvPicPr/>
          <p:nvPr/>
        </p:nvPicPr>
        <p:blipFill>
          <a:blip r:embed="rId5"/>
          <a:stretch/>
        </p:blipFill>
        <p:spPr>
          <a:xfrm>
            <a:off x="4212000" y="1412640"/>
            <a:ext cx="473616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62" name="Symbol zastępczy zawartości 6"/>
          <p:cNvPicPr/>
          <p:nvPr/>
        </p:nvPicPr>
        <p:blipFill>
          <a:blip r:embed="rId2"/>
          <a:stretch/>
        </p:blipFill>
        <p:spPr>
          <a:xfrm>
            <a:off x="611640" y="548640"/>
            <a:ext cx="576036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3" name="Symbol zastępczy zawartości 7"/>
          <p:cNvPicPr/>
          <p:nvPr/>
        </p:nvPicPr>
        <p:blipFill>
          <a:blip r:embed="rId3"/>
          <a:stretch/>
        </p:blipFill>
        <p:spPr>
          <a:xfrm>
            <a:off x="3204000" y="3429000"/>
            <a:ext cx="5684040" cy="319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ymbol zastępczy zawartości 4"/>
          <p:cNvPicPr/>
          <p:nvPr/>
        </p:nvPicPr>
        <p:blipFill>
          <a:blip r:embed="rId2"/>
          <a:stretch/>
        </p:blipFill>
        <p:spPr>
          <a:xfrm>
            <a:off x="251640" y="332640"/>
            <a:ext cx="504036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5" name="Obraz 7"/>
          <p:cNvPicPr/>
          <p:nvPr/>
        </p:nvPicPr>
        <p:blipFill>
          <a:blip r:embed="rId3"/>
          <a:srcRect r="19525"/>
          <a:stretch/>
        </p:blipFill>
        <p:spPr>
          <a:xfrm>
            <a:off x="251640" y="1763640"/>
            <a:ext cx="5184360" cy="362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" name="Obraz 6"/>
          <p:cNvPicPr/>
          <p:nvPr/>
        </p:nvPicPr>
        <p:blipFill>
          <a:blip r:embed="rId4"/>
          <a:stretch/>
        </p:blipFill>
        <p:spPr>
          <a:xfrm>
            <a:off x="5286240" y="142560"/>
            <a:ext cx="3735720" cy="664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7" name="Symbol zastępczy zawartości 5"/>
          <p:cNvPicPr/>
          <p:nvPr/>
        </p:nvPicPr>
        <p:blipFill>
          <a:blip r:embed="rId5"/>
          <a:stretch/>
        </p:blipFill>
        <p:spPr>
          <a:xfrm>
            <a:off x="2394720" y="4293000"/>
            <a:ext cx="4559400" cy="256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8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latin typeface="Candara"/>
              </a:rPr>
              <a:t>Wizyta w Menghi Alvaro  &amp; C Snc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70" name="Symbol zastępczy zawartości 5"/>
          <p:cNvPicPr/>
          <p:nvPr/>
        </p:nvPicPr>
        <p:blipFill>
          <a:blip r:embed="rId2"/>
          <a:stretch/>
        </p:blipFill>
        <p:spPr>
          <a:xfrm>
            <a:off x="3492000" y="301320"/>
            <a:ext cx="5591520" cy="31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1" name="Obraz 9"/>
          <p:cNvPicPr/>
          <p:nvPr/>
        </p:nvPicPr>
        <p:blipFill>
          <a:blip r:embed="rId3"/>
          <a:stretch/>
        </p:blipFill>
        <p:spPr>
          <a:xfrm>
            <a:off x="251640" y="3285000"/>
            <a:ext cx="6016320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2" name="TextShape 2"/>
          <p:cNvSpPr txBox="1"/>
          <p:nvPr/>
        </p:nvSpPr>
        <p:spPr>
          <a:xfrm>
            <a:off x="676800" y="2679120"/>
            <a:ext cx="3821760" cy="344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871920" y="2675520"/>
            <a:ext cx="7408080" cy="34502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400" b="1" strike="noStrike" spc="-1">
                <a:solidFill>
                  <a:srgbClr val="073E87"/>
                </a:solidFill>
                <a:latin typeface="Candara"/>
              </a:rPr>
              <a:t>Projekt nr POWERVET-2017-1-PL01-KA102-036976 realizowany ze środków Programu Operacyjnego Wiedza Edukacja Rozwój na zasadach programu ERASMUS+ Sektor: Kształcenie i szkolenia zawodowe</a:t>
            </a:r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  <a:p>
            <a:pPr marL="274320" indent="-273960">
              <a:lnSpc>
                <a:spcPct val="100000"/>
              </a:lnSpc>
              <a:spcBef>
                <a:spcPts val="40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000" b="1" strike="noStrike" spc="-1">
                <a:solidFill>
                  <a:srgbClr val="073E87"/>
                </a:solidFill>
                <a:latin typeface="Candara"/>
              </a:rPr>
              <a:t>Koordynator projektu: Renata Kaźmierczak</a:t>
            </a:r>
            <a:endParaRPr lang="pl-PL" sz="2000" b="0" strike="noStrike" spc="-1">
              <a:solidFill>
                <a:srgbClr val="073E87"/>
              </a:solidFill>
              <a:latin typeface="Candara"/>
            </a:endParaRPr>
          </a:p>
          <a:p>
            <a:pPr marL="274320" indent="-273960">
              <a:lnSpc>
                <a:spcPct val="100000"/>
              </a:lnSpc>
              <a:spcBef>
                <a:spcPts val="400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000" b="1" strike="noStrike" spc="-1">
                <a:solidFill>
                  <a:srgbClr val="073E87"/>
                </a:solidFill>
                <a:latin typeface="Candara"/>
              </a:rPr>
              <a:t>Zastępcy koordynatora: Marta Bacławska, Jolanta Świerczewska</a:t>
            </a:r>
            <a:endParaRPr lang="pl-PL" sz="2000" b="0" strike="noStrike" spc="-1">
              <a:solidFill>
                <a:srgbClr val="073E87"/>
              </a:solidFill>
              <a:latin typeface="Candara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pl-PL" sz="2000" b="0" strike="noStrike" spc="-1">
              <a:solidFill>
                <a:srgbClr val="073E87"/>
              </a:solidFill>
              <a:latin typeface="Candara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pl-PL" sz="2000" b="0" strike="noStrike" spc="-1">
              <a:solidFill>
                <a:srgbClr val="073E87"/>
              </a:solidFill>
              <a:latin typeface="Candara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pl-PL" sz="2000" b="0" strike="noStrike" spc="-1">
              <a:solidFill>
                <a:srgbClr val="073E87"/>
              </a:solidFill>
              <a:latin typeface="Candara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pl-PL" sz="2000" b="0" strike="noStrike" spc="-1">
              <a:solidFill>
                <a:srgbClr val="073E87"/>
              </a:solidFill>
              <a:latin typeface="Candara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pl-PL" sz="20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Zawodowcy dla Europy                         Europa dla zawodowców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Wizyta w Magnani Service Officina, Cesena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74" name="Symbol zastępczy zawartości 4"/>
          <p:cNvPicPr/>
          <p:nvPr/>
        </p:nvPicPr>
        <p:blipFill>
          <a:blip r:embed="rId2"/>
          <a:stretch/>
        </p:blipFill>
        <p:spPr>
          <a:xfrm>
            <a:off x="611640" y="1628640"/>
            <a:ext cx="512028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5" name="Symbol zastępczy zawartości 7"/>
          <p:cNvPicPr/>
          <p:nvPr/>
        </p:nvPicPr>
        <p:blipFill>
          <a:blip r:embed="rId3"/>
          <a:stretch/>
        </p:blipFill>
        <p:spPr>
          <a:xfrm>
            <a:off x="3924000" y="3861000"/>
            <a:ext cx="4992120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ymbol zastępczy zawartości 4"/>
          <p:cNvPicPr/>
          <p:nvPr/>
        </p:nvPicPr>
        <p:blipFill>
          <a:blip r:embed="rId2"/>
          <a:stretch/>
        </p:blipFill>
        <p:spPr>
          <a:xfrm>
            <a:off x="827640" y="1273680"/>
            <a:ext cx="2584440" cy="344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7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Wizyta w Istituto Tecnico Agrario G.Garibaldi, Cesena                  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78" name="Symbol zastępczy zawartości 5"/>
          <p:cNvPicPr/>
          <p:nvPr/>
        </p:nvPicPr>
        <p:blipFill>
          <a:blip r:embed="rId3"/>
          <a:stretch/>
        </p:blipFill>
        <p:spPr>
          <a:xfrm>
            <a:off x="3708000" y="1508040"/>
            <a:ext cx="3822480" cy="214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9" name="Obraz 6"/>
          <p:cNvPicPr/>
          <p:nvPr/>
        </p:nvPicPr>
        <p:blipFill>
          <a:blip r:embed="rId4"/>
          <a:stretch/>
        </p:blipFill>
        <p:spPr>
          <a:xfrm>
            <a:off x="5940000" y="2997000"/>
            <a:ext cx="2808000" cy="37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0" name="Obraz 7"/>
          <p:cNvPicPr/>
          <p:nvPr/>
        </p:nvPicPr>
        <p:blipFill>
          <a:blip r:embed="rId5"/>
          <a:stretch/>
        </p:blipFill>
        <p:spPr>
          <a:xfrm>
            <a:off x="395640" y="3658320"/>
            <a:ext cx="5544360" cy="311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8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Candara"/>
              </a:rPr>
              <a:t>Program kulturowy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82" name="Symbol zastępczy zawartości 10"/>
          <p:cNvPicPr/>
          <p:nvPr/>
        </p:nvPicPr>
        <p:blipFill>
          <a:blip r:embed="rId2"/>
          <a:srcRect t="16217" r="-434"/>
          <a:stretch/>
        </p:blipFill>
        <p:spPr>
          <a:xfrm>
            <a:off x="2906640" y="1628640"/>
            <a:ext cx="3323160" cy="4928400"/>
          </a:xfrm>
          <a:prstGeom prst="rect">
            <a:avLst/>
          </a:prstGeom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3" name="Symbol zastępczy zawartości 20"/>
          <p:cNvPicPr/>
          <p:nvPr/>
        </p:nvPicPr>
        <p:blipFill>
          <a:blip r:embed="rId3"/>
          <a:srcRect t="5837"/>
          <a:stretch/>
        </p:blipFill>
        <p:spPr>
          <a:xfrm>
            <a:off x="6197760" y="1196640"/>
            <a:ext cx="2910240" cy="4872240"/>
          </a:xfrm>
          <a:prstGeom prst="rect">
            <a:avLst/>
          </a:prstGeom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4" name="Obraz 2"/>
          <p:cNvPicPr/>
          <p:nvPr/>
        </p:nvPicPr>
        <p:blipFill>
          <a:blip r:embed="rId4"/>
          <a:stretch/>
        </p:blipFill>
        <p:spPr>
          <a:xfrm>
            <a:off x="251640" y="2097720"/>
            <a:ext cx="2655000" cy="4720320"/>
          </a:xfrm>
          <a:prstGeom prst="rect">
            <a:avLst/>
          </a:prstGeom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827640" y="4077000"/>
            <a:ext cx="3352320" cy="1904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pic>
        <p:nvPicPr>
          <p:cNvPr id="286" name="Picture 2"/>
          <p:cNvPicPr/>
          <p:nvPr/>
        </p:nvPicPr>
        <p:blipFill>
          <a:blip r:embed="rId2"/>
          <a:srcRect r="5921" b="6572"/>
          <a:stretch/>
        </p:blipFill>
        <p:spPr>
          <a:xfrm>
            <a:off x="692280" y="1834560"/>
            <a:ext cx="2844720" cy="502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7" name="Symbol zastępczy zawartości 5"/>
          <p:cNvPicPr/>
          <p:nvPr/>
        </p:nvPicPr>
        <p:blipFill>
          <a:blip r:embed="rId3"/>
          <a:stretch/>
        </p:blipFill>
        <p:spPr>
          <a:xfrm>
            <a:off x="4962600" y="333360"/>
            <a:ext cx="4181040" cy="313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8" name="Symbol zastępczy zawartości 4"/>
          <p:cNvPicPr/>
          <p:nvPr/>
        </p:nvPicPr>
        <p:blipFill>
          <a:blip r:embed="rId4"/>
          <a:stretch/>
        </p:blipFill>
        <p:spPr>
          <a:xfrm>
            <a:off x="467640" y="260640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9" name="Obraz 10"/>
          <p:cNvPicPr/>
          <p:nvPr/>
        </p:nvPicPr>
        <p:blipFill>
          <a:blip r:embed="rId5"/>
          <a:stretch/>
        </p:blipFill>
        <p:spPr>
          <a:xfrm>
            <a:off x="3420000" y="3501000"/>
            <a:ext cx="5595840" cy="314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0" name="TextShape 2"/>
          <p:cNvSpPr txBox="1"/>
          <p:nvPr/>
        </p:nvSpPr>
        <p:spPr>
          <a:xfrm>
            <a:off x="914400" y="2286000"/>
            <a:ext cx="3352320" cy="12524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73E87"/>
                </a:solidFill>
                <a:latin typeface="Candara"/>
              </a:rPr>
              <a:t>San Marino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914400" y="3581280"/>
            <a:ext cx="3352320" cy="1904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914400" y="2286000"/>
            <a:ext cx="3352320" cy="12524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73E87"/>
                </a:solidFill>
                <a:latin typeface="Candara"/>
              </a:rPr>
              <a:t>Wenecja</a:t>
            </a:r>
            <a:r>
              <a:t/>
            </a:r>
            <a:br/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93" name="Obraz 7"/>
          <p:cNvPicPr/>
          <p:nvPr/>
        </p:nvPicPr>
        <p:blipFill>
          <a:blip r:embed="rId2"/>
          <a:stretch/>
        </p:blipFill>
        <p:spPr>
          <a:xfrm>
            <a:off x="755640" y="3285000"/>
            <a:ext cx="6071400" cy="341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4" name="Symbol zastępczy zawartości 4"/>
          <p:cNvPicPr/>
          <p:nvPr/>
        </p:nvPicPr>
        <p:blipFill>
          <a:blip r:embed="rId3"/>
          <a:stretch/>
        </p:blipFill>
        <p:spPr>
          <a:xfrm>
            <a:off x="3791520" y="476640"/>
            <a:ext cx="5236920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Wyjeżdżamy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96" name="Symbol zastępczy zawartości 7"/>
          <p:cNvPicPr/>
          <p:nvPr/>
        </p:nvPicPr>
        <p:blipFill>
          <a:blip r:embed="rId2"/>
          <a:stretch/>
        </p:blipFill>
        <p:spPr>
          <a:xfrm>
            <a:off x="4458240" y="1268640"/>
            <a:ext cx="422424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" name="Obraz 9"/>
          <p:cNvPicPr/>
          <p:nvPr/>
        </p:nvPicPr>
        <p:blipFill>
          <a:blip r:embed="rId3"/>
          <a:stretch/>
        </p:blipFill>
        <p:spPr>
          <a:xfrm>
            <a:off x="4356000" y="3955680"/>
            <a:ext cx="4680000" cy="263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8" name="Symbol zastępczy zawartości 4"/>
          <p:cNvPicPr/>
          <p:nvPr/>
        </p:nvPicPr>
        <p:blipFill>
          <a:blip r:embed="rId4"/>
          <a:stretch/>
        </p:blipFill>
        <p:spPr>
          <a:xfrm>
            <a:off x="228240" y="2637000"/>
            <a:ext cx="549216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1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1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3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Candara"/>
              </a:rPr>
              <a:t>Staż zawodowy uczniów klas II TMRiA i III TMR</a:t>
            </a:r>
            <a:r>
              <a:t/>
            </a:r>
            <a:br/>
            <a:r>
              <a:rPr lang="pl-PL" sz="3200" b="0" strike="noStrike" spc="-1">
                <a:solidFill>
                  <a:srgbClr val="FFFFFF"/>
                </a:solidFill>
                <a:latin typeface="Candara"/>
              </a:rPr>
              <a:t>Rimini 7-18.05.2018 r.</a:t>
            </a:r>
            <a:r>
              <a:rPr lang="pl-PL" sz="3600" b="0" strike="noStrike" spc="-1">
                <a:solidFill>
                  <a:srgbClr val="FFFFFF"/>
                </a:solidFill>
                <a:latin typeface="Candara"/>
              </a:rPr>
              <a:t> </a:t>
            </a:r>
            <a:endParaRPr lang="pl-PL" sz="36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00" name="Symbol zastępczy zawartości 4"/>
          <p:cNvPicPr/>
          <p:nvPr/>
        </p:nvPicPr>
        <p:blipFill>
          <a:blip r:embed="rId2"/>
          <a:stretch/>
        </p:blipFill>
        <p:spPr>
          <a:xfrm>
            <a:off x="339480" y="1628640"/>
            <a:ext cx="3950280" cy="222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1" name="Symbol zastępczy zawartości 5"/>
          <p:cNvPicPr/>
          <p:nvPr/>
        </p:nvPicPr>
        <p:blipFill>
          <a:blip r:embed="rId3"/>
          <a:stretch/>
        </p:blipFill>
        <p:spPr>
          <a:xfrm>
            <a:off x="4728240" y="1626840"/>
            <a:ext cx="4019760" cy="22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2" name="Obraz 6"/>
          <p:cNvPicPr/>
          <p:nvPr/>
        </p:nvPicPr>
        <p:blipFill>
          <a:blip r:embed="rId4"/>
          <a:stretch/>
        </p:blipFill>
        <p:spPr>
          <a:xfrm>
            <a:off x="323640" y="4077000"/>
            <a:ext cx="3995640" cy="225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3" name="Obraz 7"/>
          <p:cNvPicPr/>
          <p:nvPr/>
        </p:nvPicPr>
        <p:blipFill>
          <a:blip r:embed="rId5"/>
          <a:stretch/>
        </p:blipFill>
        <p:spPr>
          <a:xfrm>
            <a:off x="4716000" y="3981960"/>
            <a:ext cx="4176000" cy="234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3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1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ymbol zastępczy zawartości 6"/>
          <p:cNvPicPr/>
          <p:nvPr/>
        </p:nvPicPr>
        <p:blipFill>
          <a:blip r:embed="rId2"/>
          <a:stretch/>
        </p:blipFill>
        <p:spPr>
          <a:xfrm>
            <a:off x="672480" y="1845000"/>
            <a:ext cx="7787520" cy="438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5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D’Arco Augusto, historyczne centrum Rimini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Pracujemy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07" name="Symbol zastępczy zawartości 5"/>
          <p:cNvPicPr/>
          <p:nvPr/>
        </p:nvPicPr>
        <p:blipFill>
          <a:blip r:embed="rId2"/>
          <a:stretch/>
        </p:blipFill>
        <p:spPr>
          <a:xfrm>
            <a:off x="5868000" y="620640"/>
            <a:ext cx="2944440" cy="392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" name="Obraz 6"/>
          <p:cNvPicPr/>
          <p:nvPr/>
        </p:nvPicPr>
        <p:blipFill>
          <a:blip r:embed="rId3"/>
          <a:stretch/>
        </p:blipFill>
        <p:spPr>
          <a:xfrm>
            <a:off x="1691640" y="3476160"/>
            <a:ext cx="6011640" cy="338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" name="Symbol zastępczy zawartości 4"/>
          <p:cNvPicPr/>
          <p:nvPr/>
        </p:nvPicPr>
        <p:blipFill>
          <a:blip r:embed="rId4"/>
          <a:stretch/>
        </p:blipFill>
        <p:spPr>
          <a:xfrm>
            <a:off x="611640" y="1268640"/>
            <a:ext cx="4824000" cy="271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11" name="Obraz 6"/>
          <p:cNvPicPr/>
          <p:nvPr/>
        </p:nvPicPr>
        <p:blipFill>
          <a:blip r:embed="rId2"/>
          <a:stretch/>
        </p:blipFill>
        <p:spPr>
          <a:xfrm>
            <a:off x="3060000" y="1124640"/>
            <a:ext cx="2997000" cy="5328360"/>
          </a:xfrm>
          <a:prstGeom prst="rect">
            <a:avLst/>
          </a:prstGeom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2" name="Symbol zastępczy zawartości 4"/>
          <p:cNvPicPr/>
          <p:nvPr/>
        </p:nvPicPr>
        <p:blipFill>
          <a:blip r:embed="rId3"/>
          <a:stretch/>
        </p:blipFill>
        <p:spPr>
          <a:xfrm>
            <a:off x="539640" y="404640"/>
            <a:ext cx="2448000" cy="4380840"/>
          </a:xfrm>
          <a:prstGeom prst="rect">
            <a:avLst/>
          </a:prstGeom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3" name="Symbol zastępczy zawartości 5"/>
          <p:cNvPicPr/>
          <p:nvPr/>
        </p:nvPicPr>
        <p:blipFill>
          <a:blip r:embed="rId4"/>
          <a:stretch/>
        </p:blipFill>
        <p:spPr>
          <a:xfrm>
            <a:off x="6156000" y="332640"/>
            <a:ext cx="2370960" cy="4742280"/>
          </a:xfrm>
          <a:prstGeom prst="rect">
            <a:avLst/>
          </a:prstGeom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1043640" y="2277000"/>
            <a:ext cx="7236360" cy="38487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1500" lnSpcReduction="20000"/>
          </a:bodyPr>
          <a:lstStyle/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pl-PL" sz="2400" b="0" strike="noStrike" spc="-1" dirty="0">
                <a:solidFill>
                  <a:srgbClr val="073E87"/>
                </a:solidFill>
                <a:latin typeface="Candara"/>
              </a:rPr>
              <a:t>Kwota dofinansowania: PLN 480 191,98 (€ 111 504,00)</a:t>
            </a:r>
          </a:p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pl-PL" sz="2400" b="0" strike="noStrike" spc="-1" dirty="0">
                <a:solidFill>
                  <a:srgbClr val="073E87"/>
                </a:solidFill>
                <a:latin typeface="Candara"/>
              </a:rPr>
              <a:t> 70 uczestników</a:t>
            </a:r>
          </a:p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pl-PL" sz="2400" b="0" strike="noStrike" spc="-1" dirty="0">
                <a:solidFill>
                  <a:srgbClr val="073E87"/>
                </a:solidFill>
                <a:latin typeface="Candara"/>
              </a:rPr>
              <a:t>2 partnerów zagranicznych/2 kraje goszczące: Włochy             i Hiszpania                     </a:t>
            </a:r>
          </a:p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pl-PL" sz="2400" b="0" strike="noStrike" spc="-1" dirty="0">
                <a:solidFill>
                  <a:srgbClr val="073E87"/>
                </a:solidFill>
                <a:latin typeface="Candara"/>
              </a:rPr>
              <a:t>3 grupy uczniów wyjeżdżających na staże zawodowe</a:t>
            </a:r>
          </a:p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pl-PL" sz="2400" b="0" strike="noStrike" spc="-1" dirty="0">
                <a:solidFill>
                  <a:srgbClr val="073E87"/>
                </a:solidFill>
                <a:latin typeface="Candara"/>
              </a:rPr>
              <a:t>12 nauczycieli szkolących się w  ramach </a:t>
            </a:r>
            <a:r>
              <a:rPr lang="pl-PL" sz="2400" b="0" strike="noStrike" spc="-1" dirty="0" err="1">
                <a:solidFill>
                  <a:srgbClr val="073E87"/>
                </a:solidFill>
                <a:latin typeface="Candara"/>
              </a:rPr>
              <a:t>job</a:t>
            </a:r>
            <a:r>
              <a:rPr lang="pl-PL" sz="2400" b="0" strike="noStrike" spc="-1" dirty="0">
                <a:solidFill>
                  <a:srgbClr val="073E87"/>
                </a:solidFill>
                <a:latin typeface="Candara"/>
              </a:rPr>
              <a:t> </a:t>
            </a:r>
            <a:r>
              <a:rPr lang="pl-PL" sz="2400" b="0" strike="noStrike" spc="-1" dirty="0" err="1">
                <a:solidFill>
                  <a:srgbClr val="073E87"/>
                </a:solidFill>
                <a:latin typeface="Candara"/>
              </a:rPr>
              <a:t>shadowing</a:t>
            </a:r>
            <a:endParaRPr lang="pl-PL" sz="2400" b="0" strike="noStrike" spc="-1" dirty="0">
              <a:solidFill>
                <a:srgbClr val="073E87"/>
              </a:solidFill>
              <a:latin typeface="Candara"/>
            </a:endParaRPr>
          </a:p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pl-PL" sz="2400" b="0" strike="noStrike" spc="-1" dirty="0">
                <a:solidFill>
                  <a:srgbClr val="073E87"/>
                </a:solidFill>
                <a:latin typeface="Candara"/>
              </a:rPr>
              <a:t>2 wizyty monitorujące</a:t>
            </a:r>
          </a:p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pl-PL" sz="2400" b="0" strike="noStrike" spc="-1" dirty="0">
                <a:solidFill>
                  <a:srgbClr val="073E87"/>
                </a:solidFill>
                <a:latin typeface="Candara"/>
              </a:rPr>
              <a:t>5 zawodów: mechanizacja rolnictwa, pojazdy samochodowe, budownictwo, rolnictwo, logistyka</a:t>
            </a:r>
          </a:p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pl-PL" sz="2400" b="0" strike="noStrike" spc="-1" dirty="0">
                <a:solidFill>
                  <a:srgbClr val="073E87"/>
                </a:solidFill>
                <a:latin typeface="Candara"/>
              </a:rPr>
              <a:t>Przygotowanie językowe, kulturowe i pedagogiczne</a:t>
            </a:r>
          </a:p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Wingdings" charset="2"/>
              <a:buChar char=""/>
            </a:pPr>
            <a:r>
              <a:rPr lang="pl-PL" sz="2400" spc="-1" dirty="0" smtClean="0">
                <a:solidFill>
                  <a:srgbClr val="073E87"/>
                </a:solidFill>
                <a:latin typeface="Candara"/>
              </a:rPr>
              <a:t>Program kulturowy: Rimini, Wenecja, Sana Marino, Malaga i Sevilla</a:t>
            </a:r>
          </a:p>
          <a:p>
            <a:pPr marL="3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</a:pPr>
            <a:endParaRPr lang="pl-PL" sz="2400" b="0" strike="noStrike" spc="-1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6" dur="1000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3" dur="1000"/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1000" fill="hold"/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0" dur="1000"/>
                                        <p:tgtEl>
                                          <p:spTgt spid="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1" dur="1000" fill="hold"/>
                                        <p:tgtEl>
                                          <p:spTgt spid="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1000" fill="hold"/>
                                        <p:tgtEl>
                                          <p:spTgt spid="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15" name="Symbol zastępczy zawartości 5"/>
          <p:cNvPicPr/>
          <p:nvPr/>
        </p:nvPicPr>
        <p:blipFill>
          <a:blip r:embed="rId2"/>
          <a:stretch/>
        </p:blipFill>
        <p:spPr>
          <a:xfrm>
            <a:off x="5508000" y="404640"/>
            <a:ext cx="3096000" cy="557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6" name="Obraz 6"/>
          <p:cNvPicPr/>
          <p:nvPr/>
        </p:nvPicPr>
        <p:blipFill>
          <a:blip r:embed="rId3"/>
          <a:stretch/>
        </p:blipFill>
        <p:spPr>
          <a:xfrm>
            <a:off x="3060000" y="2853000"/>
            <a:ext cx="3003480" cy="400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" name="Obraz 7"/>
          <p:cNvPicPr/>
          <p:nvPr/>
        </p:nvPicPr>
        <p:blipFill>
          <a:blip r:embed="rId4"/>
          <a:stretch/>
        </p:blipFill>
        <p:spPr>
          <a:xfrm>
            <a:off x="395640" y="2115360"/>
            <a:ext cx="2664000" cy="473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8" name="Symbol zastępczy zawartości 4"/>
          <p:cNvPicPr/>
          <p:nvPr/>
        </p:nvPicPr>
        <p:blipFill>
          <a:blip r:embed="rId5"/>
          <a:stretch/>
        </p:blipFill>
        <p:spPr>
          <a:xfrm>
            <a:off x="467640" y="476640"/>
            <a:ext cx="550440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3200" b="0" strike="noStrike" spc="-1">
                <a:solidFill>
                  <a:srgbClr val="FFFFFF"/>
                </a:solidFill>
                <a:latin typeface="Candara"/>
              </a:rPr>
              <a:t>San Marino i Wenecja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20" name="Symbol zastępczy zawartości 4"/>
          <p:cNvPicPr/>
          <p:nvPr/>
        </p:nvPicPr>
        <p:blipFill>
          <a:blip r:embed="rId2"/>
          <a:stretch/>
        </p:blipFill>
        <p:spPr>
          <a:xfrm>
            <a:off x="83520" y="1412640"/>
            <a:ext cx="5632200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1" name="Symbol zastępczy zawartości 5"/>
          <p:cNvPicPr/>
          <p:nvPr/>
        </p:nvPicPr>
        <p:blipFill>
          <a:blip r:embed="rId3"/>
          <a:stretch/>
        </p:blipFill>
        <p:spPr>
          <a:xfrm>
            <a:off x="3708000" y="3666600"/>
            <a:ext cx="5184360" cy="29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914400" y="3581280"/>
            <a:ext cx="3352320" cy="1904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pic>
        <p:nvPicPr>
          <p:cNvPr id="323" name="Symbol zastępczy zawartości 5"/>
          <p:cNvPicPr/>
          <p:nvPr/>
        </p:nvPicPr>
        <p:blipFill>
          <a:blip r:embed="rId2"/>
          <a:srcRect r="3408"/>
          <a:stretch/>
        </p:blipFill>
        <p:spPr>
          <a:xfrm>
            <a:off x="2808000" y="432000"/>
            <a:ext cx="6119640" cy="3573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324" name="Symbol zastępczy zawartości 4"/>
          <p:cNvPicPr/>
          <p:nvPr/>
        </p:nvPicPr>
        <p:blipFill>
          <a:blip r:embed="rId3"/>
          <a:srcRect r="3304"/>
          <a:stretch/>
        </p:blipFill>
        <p:spPr>
          <a:xfrm>
            <a:off x="288000" y="3627360"/>
            <a:ext cx="5543640" cy="323064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sp>
        <p:nvSpPr>
          <p:cNvPr id="325" name="TextShape 2"/>
          <p:cNvSpPr txBox="1"/>
          <p:nvPr/>
        </p:nvSpPr>
        <p:spPr>
          <a:xfrm>
            <a:off x="914400" y="2286000"/>
            <a:ext cx="3352320" cy="12524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73E87"/>
                </a:solidFill>
                <a:latin typeface="Candara"/>
              </a:rPr>
              <a:t>Ciao Italia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2800" b="0" strike="noStrike" spc="-1">
                <a:solidFill>
                  <a:srgbClr val="FFFFFF"/>
                </a:solidFill>
                <a:latin typeface="Candara"/>
              </a:rPr>
              <a:t>Staż zawodowy uczniów klas II i III TS oraz III TB Malaga 4-15.06.2018 r.</a:t>
            </a:r>
            <a:endParaRPr lang="pl-PL" sz="2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27" name="Symbol zastępczy zawartości 4"/>
          <p:cNvPicPr/>
          <p:nvPr/>
        </p:nvPicPr>
        <p:blipFill>
          <a:blip r:embed="rId2"/>
          <a:stretch/>
        </p:blipFill>
        <p:spPr>
          <a:xfrm>
            <a:off x="171360" y="1628640"/>
            <a:ext cx="550440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8" name="Symbol zastępczy zawartości 5"/>
          <p:cNvPicPr/>
          <p:nvPr/>
        </p:nvPicPr>
        <p:blipFill>
          <a:blip r:embed="rId3"/>
          <a:stretch/>
        </p:blipFill>
        <p:spPr>
          <a:xfrm>
            <a:off x="4356000" y="3357000"/>
            <a:ext cx="4470480" cy="3352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Zwiedzanie Malagi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30" name="Obraz 7"/>
          <p:cNvPicPr/>
          <p:nvPr/>
        </p:nvPicPr>
        <p:blipFill>
          <a:blip r:embed="rId2"/>
          <a:stretch/>
        </p:blipFill>
        <p:spPr>
          <a:xfrm>
            <a:off x="3852000" y="1268640"/>
            <a:ext cx="5291640" cy="297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1" name="Symbol zastępczy zawartości 5"/>
          <p:cNvPicPr/>
          <p:nvPr/>
        </p:nvPicPr>
        <p:blipFill>
          <a:blip r:embed="rId3"/>
          <a:stretch/>
        </p:blipFill>
        <p:spPr>
          <a:xfrm>
            <a:off x="4443840" y="4077000"/>
            <a:ext cx="4532040" cy="254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2" name="Symbol zastępczy zawartości 4"/>
          <p:cNvPicPr/>
          <p:nvPr/>
        </p:nvPicPr>
        <p:blipFill>
          <a:blip r:embed="rId4"/>
          <a:stretch/>
        </p:blipFill>
        <p:spPr>
          <a:xfrm>
            <a:off x="299520" y="1845000"/>
            <a:ext cx="4206240" cy="315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ymbol zastępczy zawartości 4"/>
          <p:cNvPicPr/>
          <p:nvPr/>
        </p:nvPicPr>
        <p:blipFill>
          <a:blip r:embed="rId2"/>
          <a:stretch/>
        </p:blipFill>
        <p:spPr>
          <a:xfrm>
            <a:off x="251640" y="692640"/>
            <a:ext cx="44802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4" name="Symbol zastępczy zawartości 5"/>
          <p:cNvPicPr/>
          <p:nvPr/>
        </p:nvPicPr>
        <p:blipFill>
          <a:blip r:embed="rId3"/>
          <a:stretch/>
        </p:blipFill>
        <p:spPr>
          <a:xfrm>
            <a:off x="4716000" y="686520"/>
            <a:ext cx="4235040" cy="238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5" name="Obraz 6"/>
          <p:cNvPicPr/>
          <p:nvPr/>
        </p:nvPicPr>
        <p:blipFill>
          <a:blip r:embed="rId4"/>
          <a:stretch/>
        </p:blipFill>
        <p:spPr>
          <a:xfrm>
            <a:off x="35640" y="3573000"/>
            <a:ext cx="4636080" cy="260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6" name="Obraz 7"/>
          <p:cNvPicPr/>
          <p:nvPr/>
        </p:nvPicPr>
        <p:blipFill>
          <a:blip r:embed="rId5"/>
          <a:srcRect l="10699"/>
          <a:stretch/>
        </p:blipFill>
        <p:spPr>
          <a:xfrm>
            <a:off x="4672080" y="3696120"/>
            <a:ext cx="4148280" cy="261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Malaga – widok z góry Gibralfaro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ymbol zastępczy zawartości 7"/>
          <p:cNvPicPr/>
          <p:nvPr/>
        </p:nvPicPr>
        <p:blipFill>
          <a:blip r:embed="rId2"/>
          <a:stretch/>
        </p:blipFill>
        <p:spPr>
          <a:xfrm>
            <a:off x="208080" y="404640"/>
            <a:ext cx="2916000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9" name="Obraz 8"/>
          <p:cNvPicPr/>
          <p:nvPr/>
        </p:nvPicPr>
        <p:blipFill>
          <a:blip r:embed="rId3"/>
          <a:stretch/>
        </p:blipFill>
        <p:spPr>
          <a:xfrm>
            <a:off x="3427920" y="548640"/>
            <a:ext cx="5248080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0" name="Obraz 9"/>
          <p:cNvPicPr/>
          <p:nvPr/>
        </p:nvPicPr>
        <p:blipFill>
          <a:blip r:embed="rId4"/>
          <a:stretch/>
        </p:blipFill>
        <p:spPr>
          <a:xfrm>
            <a:off x="3243240" y="3645000"/>
            <a:ext cx="5831640" cy="291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1" name="Symbol zastępczy zawartości 5"/>
          <p:cNvPicPr/>
          <p:nvPr/>
        </p:nvPicPr>
        <p:blipFill>
          <a:blip r:embed="rId5"/>
          <a:stretch/>
        </p:blipFill>
        <p:spPr>
          <a:xfrm>
            <a:off x="2195640" y="2137680"/>
            <a:ext cx="2584440" cy="344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2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Nasze staże</a:t>
            </a:r>
            <a:r>
              <a:t/>
            </a:r>
            <a:br/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44" name="Symbol zastępczy zawartości 5"/>
          <p:cNvPicPr/>
          <p:nvPr/>
        </p:nvPicPr>
        <p:blipFill>
          <a:blip r:embed="rId2"/>
          <a:stretch/>
        </p:blipFill>
        <p:spPr>
          <a:xfrm>
            <a:off x="4644000" y="2421000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5" name="Obraz 9"/>
          <p:cNvPicPr/>
          <p:nvPr/>
        </p:nvPicPr>
        <p:blipFill>
          <a:blip r:embed="rId3"/>
          <a:stretch/>
        </p:blipFill>
        <p:spPr>
          <a:xfrm>
            <a:off x="251640" y="332640"/>
            <a:ext cx="4475520" cy="335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6" name="Symbol zastępczy zawartości 11"/>
          <p:cNvPicPr/>
          <p:nvPr/>
        </p:nvPicPr>
        <p:blipFill>
          <a:blip r:embed="rId4"/>
          <a:stretch/>
        </p:blipFill>
        <p:spPr>
          <a:xfrm>
            <a:off x="827640" y="2940480"/>
            <a:ext cx="2937960" cy="391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48" name="Symbol zastępczy zawartości 4"/>
          <p:cNvPicPr/>
          <p:nvPr/>
        </p:nvPicPr>
        <p:blipFill>
          <a:blip r:embed="rId2"/>
          <a:stretch/>
        </p:blipFill>
        <p:spPr>
          <a:xfrm>
            <a:off x="539640" y="620640"/>
            <a:ext cx="5376240" cy="4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9" name="Symbol zastępczy zawartości 5"/>
          <p:cNvPicPr/>
          <p:nvPr/>
        </p:nvPicPr>
        <p:blipFill>
          <a:blip r:embed="rId3"/>
          <a:stretch/>
        </p:blipFill>
        <p:spPr>
          <a:xfrm>
            <a:off x="4645080" y="2967120"/>
            <a:ext cx="4545000" cy="341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ymbol zastępczy zawartości 5"/>
          <p:cNvPicPr/>
          <p:nvPr/>
        </p:nvPicPr>
        <p:blipFill>
          <a:blip r:embed="rId2"/>
          <a:stretch/>
        </p:blipFill>
        <p:spPr>
          <a:xfrm>
            <a:off x="4476240" y="4114440"/>
            <a:ext cx="44802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1" name="Obraz 6"/>
          <p:cNvPicPr/>
          <p:nvPr/>
        </p:nvPicPr>
        <p:blipFill>
          <a:blip r:embed="rId3"/>
          <a:stretch/>
        </p:blipFill>
        <p:spPr>
          <a:xfrm>
            <a:off x="323640" y="4221000"/>
            <a:ext cx="4320000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2" name="Obraz 7"/>
          <p:cNvPicPr/>
          <p:nvPr/>
        </p:nvPicPr>
        <p:blipFill>
          <a:blip r:embed="rId4"/>
          <a:stretch/>
        </p:blipFill>
        <p:spPr>
          <a:xfrm>
            <a:off x="4500000" y="1691280"/>
            <a:ext cx="4448160" cy="250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3" name="Symbol zastępczy zawartości 4"/>
          <p:cNvPicPr/>
          <p:nvPr/>
        </p:nvPicPr>
        <p:blipFill>
          <a:blip r:embed="rId5"/>
          <a:stretch/>
        </p:blipFill>
        <p:spPr>
          <a:xfrm>
            <a:off x="323640" y="1628640"/>
            <a:ext cx="4608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4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2800" b="0" strike="noStrike" spc="-1">
                <a:solidFill>
                  <a:srgbClr val="FFFFFF"/>
                </a:solidFill>
                <a:latin typeface="Candara"/>
              </a:rPr>
              <a:t>Wizyta monitorująca Dyrektora Zespołu Szkół                       w Różanie - Pana Arkadiusza Załęskiego i Pana Jarosława Siepioły</a:t>
            </a:r>
            <a:endParaRPr lang="pl-PL" sz="2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FFFFFF"/>
                </a:solidFill>
                <a:latin typeface="Candara"/>
              </a:rPr>
              <a:t>Wizyta monitorująco-przygotowawcza</a:t>
            </a:r>
            <a:r>
              <a:t/>
            </a:r>
            <a:br/>
            <a:r>
              <a:rPr lang="pl-PL" sz="3600" b="0" strike="noStrike" spc="-1">
                <a:solidFill>
                  <a:srgbClr val="FFFFFF"/>
                </a:solidFill>
                <a:latin typeface="Candara"/>
              </a:rPr>
              <a:t>Rimini 17-19.10.2017 r.</a:t>
            </a:r>
            <a:endParaRPr lang="pl-PL" sz="36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08" name="Symbol zastępczy zawartości 4"/>
          <p:cNvPicPr/>
          <p:nvPr/>
        </p:nvPicPr>
        <p:blipFill>
          <a:blip r:embed="rId2"/>
          <a:stretch/>
        </p:blipFill>
        <p:spPr>
          <a:xfrm>
            <a:off x="676440" y="3327840"/>
            <a:ext cx="5428080" cy="305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" name="Symbol zastępczy zawartości 7"/>
          <p:cNvPicPr/>
          <p:nvPr/>
        </p:nvPicPr>
        <p:blipFill>
          <a:blip r:embed="rId3"/>
          <a:stretch/>
        </p:blipFill>
        <p:spPr>
          <a:xfrm>
            <a:off x="3996000" y="1772640"/>
            <a:ext cx="5048280" cy="283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Program Kulturowy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56" name="Symbol zastępczy zawartości 7"/>
          <p:cNvPicPr/>
          <p:nvPr/>
        </p:nvPicPr>
        <p:blipFill>
          <a:blip r:embed="rId2"/>
          <a:stretch/>
        </p:blipFill>
        <p:spPr>
          <a:xfrm>
            <a:off x="4428000" y="1484640"/>
            <a:ext cx="3822480" cy="214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7" name="Symbol zastępczy zawartości 6"/>
          <p:cNvPicPr/>
          <p:nvPr/>
        </p:nvPicPr>
        <p:blipFill>
          <a:blip r:embed="rId3"/>
          <a:stretch/>
        </p:blipFill>
        <p:spPr>
          <a:xfrm>
            <a:off x="1043640" y="1532880"/>
            <a:ext cx="2808000" cy="499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" name="Obraz 8"/>
          <p:cNvPicPr/>
          <p:nvPr/>
        </p:nvPicPr>
        <p:blipFill>
          <a:blip r:embed="rId4"/>
          <a:stretch/>
        </p:blipFill>
        <p:spPr>
          <a:xfrm>
            <a:off x="4140000" y="3717000"/>
            <a:ext cx="4424040" cy="248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914400" y="3581280"/>
            <a:ext cx="3352320" cy="1904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60" name="TextShape 2"/>
          <p:cNvSpPr txBox="1"/>
          <p:nvPr/>
        </p:nvSpPr>
        <p:spPr>
          <a:xfrm>
            <a:off x="914400" y="2286000"/>
            <a:ext cx="3352320" cy="12524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73E87"/>
                </a:solidFill>
                <a:latin typeface="Candara"/>
              </a:rPr>
              <a:t>Sevilla</a:t>
            </a:r>
            <a:endParaRPr lang="pl-PL" sz="32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361" name="Symbol zastępczy zawartości 7"/>
          <p:cNvPicPr/>
          <p:nvPr/>
        </p:nvPicPr>
        <p:blipFill>
          <a:blip r:embed="rId2"/>
          <a:srcRect t="2244" r="7361"/>
          <a:stretch/>
        </p:blipFill>
        <p:spPr>
          <a:xfrm>
            <a:off x="3961800" y="620640"/>
            <a:ext cx="4768920" cy="283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2" name="Obraz 10"/>
          <p:cNvPicPr/>
          <p:nvPr/>
        </p:nvPicPr>
        <p:blipFill>
          <a:blip r:embed="rId3"/>
          <a:stretch/>
        </p:blipFill>
        <p:spPr>
          <a:xfrm>
            <a:off x="219600" y="3631680"/>
            <a:ext cx="4760280" cy="267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3" name="Obraz 9"/>
          <p:cNvPicPr/>
          <p:nvPr/>
        </p:nvPicPr>
        <p:blipFill>
          <a:blip r:embed="rId4"/>
          <a:srcRect t="3489" r="14227"/>
          <a:stretch/>
        </p:blipFill>
        <p:spPr>
          <a:xfrm>
            <a:off x="3967560" y="3451680"/>
            <a:ext cx="4742280" cy="300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ymbol zastępczy zawartości 3"/>
          <p:cNvPicPr/>
          <p:nvPr/>
        </p:nvPicPr>
        <p:blipFill>
          <a:blip r:embed="rId2"/>
          <a:stretch/>
        </p:blipFill>
        <p:spPr>
          <a:xfrm>
            <a:off x="1075680" y="2061000"/>
            <a:ext cx="7424640" cy="4176000"/>
          </a:xfrm>
          <a:prstGeom prst="rect">
            <a:avLst/>
          </a:prstGeom>
          <a:ln>
            <a:noFill/>
          </a:ln>
        </p:spPr>
      </p:pic>
      <p:sp>
        <p:nvSpPr>
          <p:cNvPr id="365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Zakończenie stażu – wręczenie certyfikatów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871920" y="2675520"/>
            <a:ext cx="7408080" cy="34502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pl-PL" sz="2400" b="0" i="1" strike="noStrike" spc="-1">
                <a:solidFill>
                  <a:srgbClr val="073E87"/>
                </a:solidFill>
                <a:latin typeface="Candara"/>
              </a:rPr>
              <a:t>Opracowała: Renata Kaźmierczak</a:t>
            </a:r>
            <a:endParaRPr lang="pl-PL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i="1" strike="noStrike" spc="-1">
                <a:solidFill>
                  <a:srgbClr val="FFFFFF"/>
                </a:solidFill>
                <a:latin typeface="Candara"/>
              </a:rPr>
              <a:t>Dziękujemy za uwagę</a:t>
            </a:r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2800" b="0" strike="noStrike" spc="-1">
                <a:solidFill>
                  <a:srgbClr val="FFFFFF"/>
                </a:solidFill>
                <a:latin typeface="Candara"/>
              </a:rPr>
              <a:t>Staż zawodowy i program kulturowy uczniów klas             IV TMR i IV TS</a:t>
            </a:r>
            <a:r>
              <a:t/>
            </a:r>
            <a:br/>
            <a:r>
              <a:rPr lang="pl-PL" sz="2800" b="0" strike="noStrike" spc="-1">
                <a:solidFill>
                  <a:srgbClr val="FFFFFF"/>
                </a:solidFill>
                <a:latin typeface="Candara"/>
              </a:rPr>
              <a:t> Rimini 6-17.11.2017 r.</a:t>
            </a:r>
            <a:endParaRPr lang="pl-PL" sz="2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11" name="Symbol zastępczy zawartości 4"/>
          <p:cNvPicPr/>
          <p:nvPr/>
        </p:nvPicPr>
        <p:blipFill>
          <a:blip r:embed="rId2"/>
          <a:stretch/>
        </p:blipFill>
        <p:spPr>
          <a:xfrm>
            <a:off x="179640" y="3689640"/>
            <a:ext cx="5632200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2" name="Symbol zastępczy zawartości 5"/>
          <p:cNvPicPr/>
          <p:nvPr/>
        </p:nvPicPr>
        <p:blipFill>
          <a:blip r:embed="rId3"/>
          <a:stretch/>
        </p:blipFill>
        <p:spPr>
          <a:xfrm>
            <a:off x="3240720" y="1989000"/>
            <a:ext cx="5376240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ymbol zastępczy zawartości 5"/>
          <p:cNvPicPr/>
          <p:nvPr/>
        </p:nvPicPr>
        <p:blipFill>
          <a:blip r:embed="rId2"/>
          <a:stretch/>
        </p:blipFill>
        <p:spPr>
          <a:xfrm>
            <a:off x="107640" y="2997000"/>
            <a:ext cx="6527520" cy="367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4" name="Symbol zastępczy zawartości 7"/>
          <p:cNvPicPr/>
          <p:nvPr/>
        </p:nvPicPr>
        <p:blipFill>
          <a:blip r:embed="rId3"/>
          <a:stretch/>
        </p:blipFill>
        <p:spPr>
          <a:xfrm>
            <a:off x="2771640" y="260640"/>
            <a:ext cx="6016320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FFFFFF"/>
                </a:solidFill>
                <a:latin typeface="Candara"/>
              </a:rPr>
              <a:t>Zwiedzanie historycznego centrumRimini</a:t>
            </a:r>
            <a:endParaRPr lang="pl-PL" sz="36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ymbol zastępczy zawartości 7"/>
          <p:cNvPicPr/>
          <p:nvPr/>
        </p:nvPicPr>
        <p:blipFill>
          <a:blip r:embed="rId2"/>
          <a:stretch/>
        </p:blipFill>
        <p:spPr>
          <a:xfrm>
            <a:off x="532080" y="1634040"/>
            <a:ext cx="8143920" cy="4585320"/>
          </a:xfrm>
          <a:prstGeom prst="rect">
            <a:avLst/>
          </a:prstGeom>
          <a:ln>
            <a:noFill/>
          </a:ln>
        </p:spPr>
      </p:pic>
      <p:sp>
        <p:nvSpPr>
          <p:cNvPr id="217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" dur="2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#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#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#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#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#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#ppt_w"/>
                                          </p:val>
                                        </p:tav>
                                        <p:tav tm="40000">
                                          <p:val>
                                            <p:strVal val="-#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#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#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#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#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#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#ppt_w"/>
                                          </p:val>
                                        </p:tav>
                                        <p:tav tm="80000">
                                          <p:val>
                                            <p:strVal val="#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#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#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ndara"/>
              </a:rPr>
              <a:t>Staż zawodowy</a:t>
            </a:r>
            <a:r>
              <a:t/>
            </a:r>
            <a:br/>
            <a:endParaRPr lang="pl-PL" sz="44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19" name="Symbol zastępczy zawartości 6"/>
          <p:cNvPicPr/>
          <p:nvPr/>
        </p:nvPicPr>
        <p:blipFill>
          <a:blip r:embed="rId2"/>
          <a:stretch/>
        </p:blipFill>
        <p:spPr>
          <a:xfrm>
            <a:off x="5652000" y="260640"/>
            <a:ext cx="3078000" cy="41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0" name="Symbol zastępczy zawartości 5"/>
          <p:cNvPicPr/>
          <p:nvPr/>
        </p:nvPicPr>
        <p:blipFill>
          <a:blip r:embed="rId3"/>
          <a:stretch/>
        </p:blipFill>
        <p:spPr>
          <a:xfrm>
            <a:off x="2915640" y="2249640"/>
            <a:ext cx="3456000" cy="46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1" name="Obraz 8"/>
          <p:cNvPicPr/>
          <p:nvPr/>
        </p:nvPicPr>
        <p:blipFill>
          <a:blip r:embed="rId4"/>
          <a:stretch/>
        </p:blipFill>
        <p:spPr>
          <a:xfrm>
            <a:off x="433440" y="404640"/>
            <a:ext cx="2820600" cy="50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4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9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4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23" name="Obraz 8"/>
          <p:cNvPicPr/>
          <p:nvPr/>
        </p:nvPicPr>
        <p:blipFill>
          <a:blip r:embed="rId2"/>
          <a:stretch/>
        </p:blipFill>
        <p:spPr>
          <a:xfrm>
            <a:off x="1187640" y="188640"/>
            <a:ext cx="5872320" cy="330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4" name="Symbol zastępczy zawartości 12"/>
          <p:cNvPicPr/>
          <p:nvPr/>
        </p:nvPicPr>
        <p:blipFill>
          <a:blip r:embed="rId3"/>
          <a:stretch/>
        </p:blipFill>
        <p:spPr>
          <a:xfrm>
            <a:off x="30240" y="3492000"/>
            <a:ext cx="5627880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" name="Symbol zastępczy zawartości 13"/>
          <p:cNvPicPr/>
          <p:nvPr/>
        </p:nvPicPr>
        <p:blipFill>
          <a:blip r:embed="rId4"/>
          <a:stretch/>
        </p:blipFill>
        <p:spPr>
          <a:xfrm>
            <a:off x="4407480" y="2853000"/>
            <a:ext cx="473616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5000">
        <p:split orient="vert"/>
      </p:transition>
    </mc:Choice>
    <mc:Fallback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2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1096</TotalTime>
  <Words>271</Words>
  <Application>Microsoft Office PowerPoint</Application>
  <PresentationFormat>Pokaz na ekranie (4:3)</PresentationFormat>
  <Paragraphs>50</Paragraphs>
  <Slides>43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43</vt:i4>
      </vt:variant>
    </vt:vector>
  </HeadingPairs>
  <TitlesOfParts>
    <vt:vector size="47" baseType="lpstr">
      <vt:lpstr>Office Theme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Zawodowcy dla Europy                         – Europa dla zawodowców</dc:title>
  <dc:subject/>
  <dc:creator>Admin</dc:creator>
  <dc:description/>
  <cp:lastModifiedBy>Admin</cp:lastModifiedBy>
  <cp:revision>83</cp:revision>
  <dcterms:created xsi:type="dcterms:W3CDTF">2018-12-09T12:06:33Z</dcterms:created>
  <dcterms:modified xsi:type="dcterms:W3CDTF">2019-03-13T21:04:16Z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43</vt:i4>
  </property>
</Properties>
</file>