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4A8913-668E-439D-9AF3-BFFA97DF3EA4}" v="184" dt="2023-04-12T14:15:40.4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18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9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1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1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8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2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92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2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61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54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D84B89-83B1-AA44-B9BE-C68A3A346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E9A35-DED0-1465-2242-74A8B1A1C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0" r="-2" b="1581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DF3B9D9F-2555-4B2E-AD17-056B6659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5594" y="812056"/>
            <a:ext cx="3876811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69389" y="1891412"/>
            <a:ext cx="3149221" cy="2149459"/>
          </a:xfrm>
        </p:spPr>
        <p:txBody>
          <a:bodyPr>
            <a:normAutofit/>
          </a:bodyPr>
          <a:lstStyle/>
          <a:p>
            <a:pPr algn="ctr"/>
            <a:r>
              <a:rPr lang="sk-SK" sz="4000">
                <a:cs typeface="Calibri Light"/>
              </a:rPr>
              <a:t>Veľkonočné kraslice  - vyhodnotenie</a:t>
            </a:r>
            <a:endParaRPr lang="sk-SK" sz="4000"/>
          </a:p>
        </p:txBody>
      </p:sp>
      <p:sp>
        <p:nvSpPr>
          <p:cNvPr id="13" name="Freeform: Shape 10">
            <a:extLst>
              <a:ext uri="{FF2B5EF4-FFF2-40B4-BE49-F238E27FC236}">
                <a16:creationId xmlns:a16="http://schemas.microsoft.com/office/drawing/2014/main" id="{98F816C8-664D-4D46-87AC-DD7054006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828" y="705180"/>
            <a:ext cx="4014345" cy="5316049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alpha val="58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F57825D-8E27-F741-BB30-77B51E11F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A99077-EBEF-84D2-159E-D7174604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09" y="960120"/>
            <a:ext cx="5132991" cy="1507398"/>
          </a:xfrm>
        </p:spPr>
        <p:txBody>
          <a:bodyPr anchor="ctr">
            <a:normAutofit/>
          </a:bodyPr>
          <a:lstStyle/>
          <a:p>
            <a:r>
              <a:rPr lang="sk-SK" dirty="0"/>
              <a:t>Najkrajšia kraslica:</a:t>
            </a:r>
          </a:p>
        </p:txBody>
      </p:sp>
      <p:sp>
        <p:nvSpPr>
          <p:cNvPr id="30" name="Zástupný objekt pre obsah 29">
            <a:extLst>
              <a:ext uri="{FF2B5EF4-FFF2-40B4-BE49-F238E27FC236}">
                <a16:creationId xmlns:a16="http://schemas.microsoft.com/office/drawing/2014/main" id="{F40277BF-CE0A-96E9-0C49-42BF53425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009" y="2844800"/>
            <a:ext cx="5132991" cy="30607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 dirty="0"/>
              <a:t>Lea H., 8.B</a:t>
            </a:r>
          </a:p>
          <a:p>
            <a:r>
              <a:rPr lang="sk-SK" dirty="0"/>
              <a:t>Karin L., 8.A</a:t>
            </a:r>
          </a:p>
          <a:p>
            <a:r>
              <a:rPr lang="sk-SK" dirty="0"/>
              <a:t>Alexandra G., 5.A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37" name="Freeform 24">
            <a:extLst>
              <a:ext uri="{FF2B5EF4-FFF2-40B4-BE49-F238E27FC236}">
                <a16:creationId xmlns:a16="http://schemas.microsoft.com/office/drawing/2014/main" id="{BFE0876F-3684-9542-BE96-0F5B20466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4477" y="0"/>
            <a:ext cx="3047936" cy="3773626"/>
          </a:xfrm>
          <a:custGeom>
            <a:avLst/>
            <a:gdLst>
              <a:gd name="connsiteX0" fmla="*/ 0 w 3047936"/>
              <a:gd name="connsiteY0" fmla="*/ 0 h 3773626"/>
              <a:gd name="connsiteX1" fmla="*/ 3047936 w 3047936"/>
              <a:gd name="connsiteY1" fmla="*/ 0 h 3773626"/>
              <a:gd name="connsiteX2" fmla="*/ 3047936 w 3047936"/>
              <a:gd name="connsiteY2" fmla="*/ 2315480 h 3773626"/>
              <a:gd name="connsiteX3" fmla="*/ 2649870 w 3047936"/>
              <a:gd name="connsiteY3" fmla="*/ 3164756 h 3773626"/>
              <a:gd name="connsiteX4" fmla="*/ 1660164 w 3047936"/>
              <a:gd name="connsiteY4" fmla="*/ 3656406 h 3773626"/>
              <a:gd name="connsiteX5" fmla="*/ 1521470 w 3047936"/>
              <a:gd name="connsiteY5" fmla="*/ 3773626 h 3773626"/>
              <a:gd name="connsiteX6" fmla="*/ 1387771 w 3047936"/>
              <a:gd name="connsiteY6" fmla="*/ 3656406 h 3773626"/>
              <a:gd name="connsiteX7" fmla="*/ 398065 w 3047936"/>
              <a:gd name="connsiteY7" fmla="*/ 3164756 h 3773626"/>
              <a:gd name="connsiteX8" fmla="*/ 0 w 3047936"/>
              <a:gd name="connsiteY8" fmla="*/ 2315480 h 377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7936" h="3773626">
                <a:moveTo>
                  <a:pt x="0" y="0"/>
                </a:moveTo>
                <a:lnTo>
                  <a:pt x="3047936" y="0"/>
                </a:lnTo>
                <a:lnTo>
                  <a:pt x="3047936" y="2315480"/>
                </a:lnTo>
                <a:cubicBezTo>
                  <a:pt x="3047936" y="2753935"/>
                  <a:pt x="2923541" y="2973396"/>
                  <a:pt x="2649870" y="3164756"/>
                </a:cubicBezTo>
                <a:cubicBezTo>
                  <a:pt x="2365260" y="3329648"/>
                  <a:pt x="1991682" y="3400216"/>
                  <a:pt x="1660164" y="3656406"/>
                </a:cubicBezTo>
                <a:lnTo>
                  <a:pt x="1521470" y="3773626"/>
                </a:lnTo>
                <a:lnTo>
                  <a:pt x="1387771" y="3656406"/>
                </a:lnTo>
                <a:cubicBezTo>
                  <a:pt x="1056252" y="3400216"/>
                  <a:pt x="682674" y="3329648"/>
                  <a:pt x="398065" y="3164756"/>
                </a:cubicBezTo>
                <a:cubicBezTo>
                  <a:pt x="124394" y="2973396"/>
                  <a:pt x="0" y="2753935"/>
                  <a:pt x="0" y="23154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id="{B5F62D1B-85F7-9BBE-2E3A-C78447E11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84592" y="750132"/>
            <a:ext cx="2417687" cy="1813265"/>
          </a:xfrm>
          <a:prstGeom prst="rect">
            <a:avLst/>
          </a:prstGeom>
        </p:spPr>
      </p:pic>
      <p:sp>
        <p:nvSpPr>
          <p:cNvPr id="39" name="Freeform 25">
            <a:extLst>
              <a:ext uri="{FF2B5EF4-FFF2-40B4-BE49-F238E27FC236}">
                <a16:creationId xmlns:a16="http://schemas.microsoft.com/office/drawing/2014/main" id="{1C790CCF-160E-D54B-8E48-E6AC86C3F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217579" y="3099937"/>
            <a:ext cx="3047936" cy="3757056"/>
          </a:xfrm>
          <a:custGeom>
            <a:avLst/>
            <a:gdLst>
              <a:gd name="connsiteX0" fmla="*/ 0 w 3047936"/>
              <a:gd name="connsiteY0" fmla="*/ 0 h 3773626"/>
              <a:gd name="connsiteX1" fmla="*/ 3047936 w 3047936"/>
              <a:gd name="connsiteY1" fmla="*/ 0 h 3773626"/>
              <a:gd name="connsiteX2" fmla="*/ 3047936 w 3047936"/>
              <a:gd name="connsiteY2" fmla="*/ 2315480 h 3773626"/>
              <a:gd name="connsiteX3" fmla="*/ 2649870 w 3047936"/>
              <a:gd name="connsiteY3" fmla="*/ 3164756 h 3773626"/>
              <a:gd name="connsiteX4" fmla="*/ 1660164 w 3047936"/>
              <a:gd name="connsiteY4" fmla="*/ 3656406 h 3773626"/>
              <a:gd name="connsiteX5" fmla="*/ 1521470 w 3047936"/>
              <a:gd name="connsiteY5" fmla="*/ 3773626 h 3773626"/>
              <a:gd name="connsiteX6" fmla="*/ 1387771 w 3047936"/>
              <a:gd name="connsiteY6" fmla="*/ 3656406 h 3773626"/>
              <a:gd name="connsiteX7" fmla="*/ 398065 w 3047936"/>
              <a:gd name="connsiteY7" fmla="*/ 3164756 h 3773626"/>
              <a:gd name="connsiteX8" fmla="*/ 0 w 3047936"/>
              <a:gd name="connsiteY8" fmla="*/ 2315480 h 377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7936" h="3773626">
                <a:moveTo>
                  <a:pt x="0" y="0"/>
                </a:moveTo>
                <a:lnTo>
                  <a:pt x="3047936" y="0"/>
                </a:lnTo>
                <a:lnTo>
                  <a:pt x="3047936" y="2315480"/>
                </a:lnTo>
                <a:cubicBezTo>
                  <a:pt x="3047936" y="2753935"/>
                  <a:pt x="2923541" y="2973396"/>
                  <a:pt x="2649870" y="3164756"/>
                </a:cubicBezTo>
                <a:cubicBezTo>
                  <a:pt x="2365260" y="3329648"/>
                  <a:pt x="1991682" y="3400216"/>
                  <a:pt x="1660164" y="3656406"/>
                </a:cubicBezTo>
                <a:lnTo>
                  <a:pt x="1521470" y="3773626"/>
                </a:lnTo>
                <a:lnTo>
                  <a:pt x="1387771" y="3656406"/>
                </a:lnTo>
                <a:cubicBezTo>
                  <a:pt x="1056252" y="3400216"/>
                  <a:pt x="682674" y="3329648"/>
                  <a:pt x="398065" y="3164756"/>
                </a:cubicBezTo>
                <a:cubicBezTo>
                  <a:pt x="124394" y="2973396"/>
                  <a:pt x="0" y="2753935"/>
                  <a:pt x="0" y="23154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AD693D4-ED49-41BF-843E-43B09DBBA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499" y="0"/>
            <a:ext cx="3152474" cy="3837982"/>
          </a:xfrm>
          <a:custGeom>
            <a:avLst/>
            <a:gdLst>
              <a:gd name="connsiteX0" fmla="*/ 0 w 3152219"/>
              <a:gd name="connsiteY0" fmla="*/ 0 h 3837982"/>
              <a:gd name="connsiteX1" fmla="*/ 3152219 w 3152219"/>
              <a:gd name="connsiteY1" fmla="*/ 0 h 3837982"/>
              <a:gd name="connsiteX2" fmla="*/ 3152219 w 3152219"/>
              <a:gd name="connsiteY2" fmla="*/ 2329946 h 3837982"/>
              <a:gd name="connsiteX3" fmla="*/ 2740534 w 3152219"/>
              <a:gd name="connsiteY3" fmla="*/ 3208280 h 3837982"/>
              <a:gd name="connsiteX4" fmla="*/ 1716965 w 3152219"/>
              <a:gd name="connsiteY4" fmla="*/ 3716751 h 3837982"/>
              <a:gd name="connsiteX5" fmla="*/ 1573526 w 3152219"/>
              <a:gd name="connsiteY5" fmla="*/ 3837982 h 3837982"/>
              <a:gd name="connsiteX6" fmla="*/ 1435253 w 3152219"/>
              <a:gd name="connsiteY6" fmla="*/ 3716751 h 3837982"/>
              <a:gd name="connsiteX7" fmla="*/ 411685 w 3152219"/>
              <a:gd name="connsiteY7" fmla="*/ 3208280 h 3837982"/>
              <a:gd name="connsiteX8" fmla="*/ 0 w 3152219"/>
              <a:gd name="connsiteY8" fmla="*/ 2329946 h 3837982"/>
              <a:gd name="connsiteX0" fmla="*/ 0 w 3152219"/>
              <a:gd name="connsiteY0" fmla="*/ 0 h 3837982"/>
              <a:gd name="connsiteX1" fmla="*/ 3152219 w 3152219"/>
              <a:gd name="connsiteY1" fmla="*/ 0 h 3837982"/>
              <a:gd name="connsiteX2" fmla="*/ 3152219 w 3152219"/>
              <a:gd name="connsiteY2" fmla="*/ 2329946 h 3837982"/>
              <a:gd name="connsiteX3" fmla="*/ 2740534 w 3152219"/>
              <a:gd name="connsiteY3" fmla="*/ 3208280 h 3837982"/>
              <a:gd name="connsiteX4" fmla="*/ 1716965 w 3152219"/>
              <a:gd name="connsiteY4" fmla="*/ 3716751 h 3837982"/>
              <a:gd name="connsiteX5" fmla="*/ 1573526 w 3152219"/>
              <a:gd name="connsiteY5" fmla="*/ 3837982 h 3837982"/>
              <a:gd name="connsiteX6" fmla="*/ 1435253 w 3152219"/>
              <a:gd name="connsiteY6" fmla="*/ 3716751 h 3837982"/>
              <a:gd name="connsiteX7" fmla="*/ 411685 w 3152219"/>
              <a:gd name="connsiteY7" fmla="*/ 3208280 h 3837982"/>
              <a:gd name="connsiteX8" fmla="*/ 0 w 3152219"/>
              <a:gd name="connsiteY8" fmla="*/ 2329946 h 3837982"/>
              <a:gd name="connsiteX9" fmla="*/ 91440 w 3152219"/>
              <a:gd name="connsiteY9" fmla="*/ 91440 h 3837982"/>
              <a:gd name="connsiteX0" fmla="*/ 5349 w 3157568"/>
              <a:gd name="connsiteY0" fmla="*/ 0 h 3837982"/>
              <a:gd name="connsiteX1" fmla="*/ 3157568 w 3157568"/>
              <a:gd name="connsiteY1" fmla="*/ 0 h 3837982"/>
              <a:gd name="connsiteX2" fmla="*/ 3157568 w 3157568"/>
              <a:gd name="connsiteY2" fmla="*/ 2329946 h 3837982"/>
              <a:gd name="connsiteX3" fmla="*/ 2745883 w 3157568"/>
              <a:gd name="connsiteY3" fmla="*/ 3208280 h 3837982"/>
              <a:gd name="connsiteX4" fmla="*/ 1722314 w 3157568"/>
              <a:gd name="connsiteY4" fmla="*/ 3716751 h 3837982"/>
              <a:gd name="connsiteX5" fmla="*/ 1578875 w 3157568"/>
              <a:gd name="connsiteY5" fmla="*/ 3837982 h 3837982"/>
              <a:gd name="connsiteX6" fmla="*/ 1440602 w 3157568"/>
              <a:gd name="connsiteY6" fmla="*/ 3716751 h 3837982"/>
              <a:gd name="connsiteX7" fmla="*/ 417034 w 3157568"/>
              <a:gd name="connsiteY7" fmla="*/ 3208280 h 3837982"/>
              <a:gd name="connsiteX8" fmla="*/ 5349 w 3157568"/>
              <a:gd name="connsiteY8" fmla="*/ 2329946 h 3837982"/>
              <a:gd name="connsiteX9" fmla="*/ 0 w 3157568"/>
              <a:gd name="connsiteY9" fmla="*/ 4839 h 3837982"/>
              <a:gd name="connsiteX0" fmla="*/ 255 w 3152474"/>
              <a:gd name="connsiteY0" fmla="*/ 0 h 3837982"/>
              <a:gd name="connsiteX1" fmla="*/ 3152474 w 3152474"/>
              <a:gd name="connsiteY1" fmla="*/ 0 h 3837982"/>
              <a:gd name="connsiteX2" fmla="*/ 3152474 w 3152474"/>
              <a:gd name="connsiteY2" fmla="*/ 2329946 h 3837982"/>
              <a:gd name="connsiteX3" fmla="*/ 2740789 w 3152474"/>
              <a:gd name="connsiteY3" fmla="*/ 3208280 h 3837982"/>
              <a:gd name="connsiteX4" fmla="*/ 1717220 w 3152474"/>
              <a:gd name="connsiteY4" fmla="*/ 3716751 h 3837982"/>
              <a:gd name="connsiteX5" fmla="*/ 1573781 w 3152474"/>
              <a:gd name="connsiteY5" fmla="*/ 3837982 h 3837982"/>
              <a:gd name="connsiteX6" fmla="*/ 1435508 w 3152474"/>
              <a:gd name="connsiteY6" fmla="*/ 3716751 h 3837982"/>
              <a:gd name="connsiteX7" fmla="*/ 411940 w 3152474"/>
              <a:gd name="connsiteY7" fmla="*/ 3208280 h 3837982"/>
              <a:gd name="connsiteX8" fmla="*/ 255 w 3152474"/>
              <a:gd name="connsiteY8" fmla="*/ 2329946 h 3837982"/>
              <a:gd name="connsiteX9" fmla="*/ 0 w 3152474"/>
              <a:gd name="connsiteY9" fmla="*/ 35404 h 3837982"/>
              <a:gd name="connsiteX0" fmla="*/ 3152474 w 3152474"/>
              <a:gd name="connsiteY0" fmla="*/ 0 h 3837982"/>
              <a:gd name="connsiteX1" fmla="*/ 3152474 w 3152474"/>
              <a:gd name="connsiteY1" fmla="*/ 2329946 h 3837982"/>
              <a:gd name="connsiteX2" fmla="*/ 2740789 w 3152474"/>
              <a:gd name="connsiteY2" fmla="*/ 3208280 h 3837982"/>
              <a:gd name="connsiteX3" fmla="*/ 1717220 w 3152474"/>
              <a:gd name="connsiteY3" fmla="*/ 3716751 h 3837982"/>
              <a:gd name="connsiteX4" fmla="*/ 1573781 w 3152474"/>
              <a:gd name="connsiteY4" fmla="*/ 3837982 h 3837982"/>
              <a:gd name="connsiteX5" fmla="*/ 1435508 w 3152474"/>
              <a:gd name="connsiteY5" fmla="*/ 3716751 h 3837982"/>
              <a:gd name="connsiteX6" fmla="*/ 411940 w 3152474"/>
              <a:gd name="connsiteY6" fmla="*/ 3208280 h 3837982"/>
              <a:gd name="connsiteX7" fmla="*/ 255 w 3152474"/>
              <a:gd name="connsiteY7" fmla="*/ 2329946 h 3837982"/>
              <a:gd name="connsiteX8" fmla="*/ 0 w 3152474"/>
              <a:gd name="connsiteY8" fmla="*/ 35404 h 3837982"/>
              <a:gd name="connsiteX0" fmla="*/ 3152474 w 3152474"/>
              <a:gd name="connsiteY0" fmla="*/ 0 h 3837982"/>
              <a:gd name="connsiteX1" fmla="*/ 3152474 w 3152474"/>
              <a:gd name="connsiteY1" fmla="*/ 2329946 h 3837982"/>
              <a:gd name="connsiteX2" fmla="*/ 2740789 w 3152474"/>
              <a:gd name="connsiteY2" fmla="*/ 3208280 h 3837982"/>
              <a:gd name="connsiteX3" fmla="*/ 1717220 w 3152474"/>
              <a:gd name="connsiteY3" fmla="*/ 3716751 h 3837982"/>
              <a:gd name="connsiteX4" fmla="*/ 1573781 w 3152474"/>
              <a:gd name="connsiteY4" fmla="*/ 3837982 h 3837982"/>
              <a:gd name="connsiteX5" fmla="*/ 1435508 w 3152474"/>
              <a:gd name="connsiteY5" fmla="*/ 3716751 h 3837982"/>
              <a:gd name="connsiteX6" fmla="*/ 411940 w 3152474"/>
              <a:gd name="connsiteY6" fmla="*/ 3208280 h 3837982"/>
              <a:gd name="connsiteX7" fmla="*/ 255 w 3152474"/>
              <a:gd name="connsiteY7" fmla="*/ 2329946 h 3837982"/>
              <a:gd name="connsiteX8" fmla="*/ 0 w 3152474"/>
              <a:gd name="connsiteY8" fmla="*/ 4839 h 3837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474" h="3837982">
                <a:moveTo>
                  <a:pt x="3152474" y="0"/>
                </a:moveTo>
                <a:lnTo>
                  <a:pt x="3152474" y="2329946"/>
                </a:lnTo>
                <a:cubicBezTo>
                  <a:pt x="3152474" y="2783403"/>
                  <a:pt x="3023823" y="3010372"/>
                  <a:pt x="2740789" y="3208280"/>
                </a:cubicBezTo>
                <a:cubicBezTo>
                  <a:pt x="2446441" y="3378814"/>
                  <a:pt x="2060081" y="3451796"/>
                  <a:pt x="1717220" y="3716751"/>
                </a:cubicBezTo>
                <a:lnTo>
                  <a:pt x="1573781" y="3837982"/>
                </a:lnTo>
                <a:lnTo>
                  <a:pt x="1435508" y="3716751"/>
                </a:lnTo>
                <a:cubicBezTo>
                  <a:pt x="1092646" y="3451796"/>
                  <a:pt x="706286" y="3378814"/>
                  <a:pt x="411940" y="3208280"/>
                </a:cubicBezTo>
                <a:cubicBezTo>
                  <a:pt x="128905" y="3010372"/>
                  <a:pt x="255" y="2783403"/>
                  <a:pt x="255" y="2329946"/>
                </a:cubicBezTo>
                <a:cubicBezTo>
                  <a:pt x="255" y="1553297"/>
                  <a:pt x="0" y="4839"/>
                  <a:pt x="0" y="4839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ok 5" descr="Obrázok, na ktorom je rastlina&#10;&#10;Automaticky generovaný popis">
            <a:extLst>
              <a:ext uri="{FF2B5EF4-FFF2-40B4-BE49-F238E27FC236}">
                <a16:creationId xmlns:a16="http://schemas.microsoft.com/office/drawing/2014/main" id="{94679047-1F31-4598-8BF0-0A5BB3741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955" y="3970129"/>
            <a:ext cx="2254493" cy="2417687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4BD717D-C78B-4563-834F-8AC2FA831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5438" y="3033562"/>
            <a:ext cx="3152219" cy="3823431"/>
          </a:xfrm>
          <a:custGeom>
            <a:avLst/>
            <a:gdLst>
              <a:gd name="connsiteX0" fmla="*/ 1573526 w 3152219"/>
              <a:gd name="connsiteY0" fmla="*/ 0 h 3823431"/>
              <a:gd name="connsiteX1" fmla="*/ 1716965 w 3152219"/>
              <a:gd name="connsiteY1" fmla="*/ 121231 h 3823431"/>
              <a:gd name="connsiteX2" fmla="*/ 2740534 w 3152219"/>
              <a:gd name="connsiteY2" fmla="*/ 629702 h 3823431"/>
              <a:gd name="connsiteX3" fmla="*/ 3152219 w 3152219"/>
              <a:gd name="connsiteY3" fmla="*/ 1508036 h 3823431"/>
              <a:gd name="connsiteX4" fmla="*/ 3152219 w 3152219"/>
              <a:gd name="connsiteY4" fmla="*/ 3823431 h 3823431"/>
              <a:gd name="connsiteX5" fmla="*/ 0 w 3152219"/>
              <a:gd name="connsiteY5" fmla="*/ 3823431 h 3823431"/>
              <a:gd name="connsiteX6" fmla="*/ 0 w 3152219"/>
              <a:gd name="connsiteY6" fmla="*/ 1508036 h 3823431"/>
              <a:gd name="connsiteX7" fmla="*/ 411685 w 3152219"/>
              <a:gd name="connsiteY7" fmla="*/ 629702 h 3823431"/>
              <a:gd name="connsiteX8" fmla="*/ 1435253 w 3152219"/>
              <a:gd name="connsiteY8" fmla="*/ 121231 h 3823431"/>
              <a:gd name="connsiteX0" fmla="*/ 0 w 3152219"/>
              <a:gd name="connsiteY0" fmla="*/ 3823431 h 3914871"/>
              <a:gd name="connsiteX1" fmla="*/ 0 w 3152219"/>
              <a:gd name="connsiteY1" fmla="*/ 1508036 h 3914871"/>
              <a:gd name="connsiteX2" fmla="*/ 411685 w 3152219"/>
              <a:gd name="connsiteY2" fmla="*/ 629702 h 3914871"/>
              <a:gd name="connsiteX3" fmla="*/ 1435253 w 3152219"/>
              <a:gd name="connsiteY3" fmla="*/ 121231 h 3914871"/>
              <a:gd name="connsiteX4" fmla="*/ 1573526 w 3152219"/>
              <a:gd name="connsiteY4" fmla="*/ 0 h 3914871"/>
              <a:gd name="connsiteX5" fmla="*/ 1716965 w 3152219"/>
              <a:gd name="connsiteY5" fmla="*/ 121231 h 3914871"/>
              <a:gd name="connsiteX6" fmla="*/ 2740534 w 3152219"/>
              <a:gd name="connsiteY6" fmla="*/ 629702 h 3914871"/>
              <a:gd name="connsiteX7" fmla="*/ 3152219 w 3152219"/>
              <a:gd name="connsiteY7" fmla="*/ 1508036 h 3914871"/>
              <a:gd name="connsiteX8" fmla="*/ 3152219 w 3152219"/>
              <a:gd name="connsiteY8" fmla="*/ 3823431 h 3914871"/>
              <a:gd name="connsiteX9" fmla="*/ 91440 w 3152219"/>
              <a:gd name="connsiteY9" fmla="*/ 3914871 h 3914871"/>
              <a:gd name="connsiteX0" fmla="*/ 0 w 3152219"/>
              <a:gd name="connsiteY0" fmla="*/ 3823431 h 3823431"/>
              <a:gd name="connsiteX1" fmla="*/ 0 w 3152219"/>
              <a:gd name="connsiteY1" fmla="*/ 1508036 h 3823431"/>
              <a:gd name="connsiteX2" fmla="*/ 411685 w 3152219"/>
              <a:gd name="connsiteY2" fmla="*/ 629702 h 3823431"/>
              <a:gd name="connsiteX3" fmla="*/ 1435253 w 3152219"/>
              <a:gd name="connsiteY3" fmla="*/ 121231 h 3823431"/>
              <a:gd name="connsiteX4" fmla="*/ 1573526 w 3152219"/>
              <a:gd name="connsiteY4" fmla="*/ 0 h 3823431"/>
              <a:gd name="connsiteX5" fmla="*/ 1716965 w 3152219"/>
              <a:gd name="connsiteY5" fmla="*/ 121231 h 3823431"/>
              <a:gd name="connsiteX6" fmla="*/ 2740534 w 3152219"/>
              <a:gd name="connsiteY6" fmla="*/ 629702 h 3823431"/>
              <a:gd name="connsiteX7" fmla="*/ 3152219 w 3152219"/>
              <a:gd name="connsiteY7" fmla="*/ 1508036 h 3823431"/>
              <a:gd name="connsiteX8" fmla="*/ 3152219 w 3152219"/>
              <a:gd name="connsiteY8" fmla="*/ 3823431 h 382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219" h="3823431">
                <a:moveTo>
                  <a:pt x="0" y="3823431"/>
                </a:moveTo>
                <a:lnTo>
                  <a:pt x="0" y="1508036"/>
                </a:lnTo>
                <a:cubicBezTo>
                  <a:pt x="0" y="1054579"/>
                  <a:pt x="128650" y="827610"/>
                  <a:pt x="411685" y="629702"/>
                </a:cubicBezTo>
                <a:cubicBezTo>
                  <a:pt x="706031" y="459168"/>
                  <a:pt x="1092391" y="386186"/>
                  <a:pt x="1435253" y="121231"/>
                </a:cubicBezTo>
                <a:lnTo>
                  <a:pt x="1573526" y="0"/>
                </a:lnTo>
                <a:lnTo>
                  <a:pt x="1716965" y="121231"/>
                </a:lnTo>
                <a:cubicBezTo>
                  <a:pt x="2059826" y="386186"/>
                  <a:pt x="2446186" y="459168"/>
                  <a:pt x="2740534" y="629702"/>
                </a:cubicBezTo>
                <a:cubicBezTo>
                  <a:pt x="3023568" y="827610"/>
                  <a:pt x="3152219" y="1054579"/>
                  <a:pt x="3152219" y="1508036"/>
                </a:cubicBezTo>
                <a:lnTo>
                  <a:pt x="3152219" y="3823431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54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FB4E8F9-3A29-8147-AD2A-320115322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7FBEC1-4D50-249A-5135-40744D18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120"/>
            <a:ext cx="5143501" cy="1508760"/>
          </a:xfrm>
        </p:spPr>
        <p:txBody>
          <a:bodyPr anchor="ctr">
            <a:normAutofit/>
          </a:bodyPr>
          <a:lstStyle/>
          <a:p>
            <a:r>
              <a:rPr lang="sk-SK" dirty="0"/>
              <a:t>Najoriginálnejšia kraslica:</a:t>
            </a:r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13E826A-5E3B-0DA4-C200-98C497658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844801"/>
            <a:ext cx="5143500" cy="30607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dirty="0" err="1"/>
              <a:t>Aliesia</a:t>
            </a:r>
            <a:r>
              <a:rPr lang="sk-SK" dirty="0"/>
              <a:t> CH., 9.B</a:t>
            </a:r>
          </a:p>
          <a:p>
            <a:r>
              <a:rPr lang="sk-SK" dirty="0"/>
              <a:t>Simona S., 9.B</a:t>
            </a:r>
          </a:p>
          <a:p>
            <a:r>
              <a:rPr lang="sk-SK" dirty="0"/>
              <a:t>Natália K., 8.A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0507C91-D955-4E31-A7E9-695DCC6D0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1338" y="3146592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24AF837B-0B38-407A-A784-DB580E51B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4545" y="3146592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F3536CD-3383-418E-8645-2A4DE10C6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7422" y="489859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7">
            <a:extLst>
              <a:ext uri="{FF2B5EF4-FFF2-40B4-BE49-F238E27FC236}">
                <a16:creationId xmlns:a16="http://schemas.microsoft.com/office/drawing/2014/main" id="{5AE25D46-DB0A-604C-9922-758E03228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2542" y="3236091"/>
            <a:ext cx="2249810" cy="304413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solidFill>
            <a:srgbClr val="FFFFFF"/>
          </a:solidFill>
          <a:ln w="25400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9">
            <a:extLst>
              <a:ext uri="{FF2B5EF4-FFF2-40B4-BE49-F238E27FC236}">
                <a16:creationId xmlns:a16="http://schemas.microsoft.com/office/drawing/2014/main" id="{4AF7E4B9-EF3A-E246-9AAE-0CC40CB4A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5985" y="565987"/>
            <a:ext cx="2249810" cy="304413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solidFill>
            <a:srgbClr val="FFFFFF"/>
          </a:solidFill>
          <a:ln w="25400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ok 5" descr="Obrázok, na ktorom je vnútri&#10;&#10;Automaticky generovaný popis">
            <a:extLst>
              <a:ext uri="{FF2B5EF4-FFF2-40B4-BE49-F238E27FC236}">
                <a16:creationId xmlns:a16="http://schemas.microsoft.com/office/drawing/2014/main" id="{CB01AC93-02CD-0966-3F9F-27A11692E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75" b="-9"/>
          <a:stretch/>
        </p:blipFill>
        <p:spPr>
          <a:xfrm rot="5400000">
            <a:off x="8338861" y="1360195"/>
            <a:ext cx="1724057" cy="1524501"/>
          </a:xfrm>
          <a:prstGeom prst="rect">
            <a:avLst/>
          </a:prstGeom>
        </p:spPr>
      </p:pic>
      <p:pic>
        <p:nvPicPr>
          <p:cNvPr id="4" name="Obrázok 4" descr="Obrázok, na ktorom je vnútri, jedlo, namaľovaný&#10;&#10;Automaticky generovaný popis">
            <a:extLst>
              <a:ext uri="{FF2B5EF4-FFF2-40B4-BE49-F238E27FC236}">
                <a16:creationId xmlns:a16="http://schemas.microsoft.com/office/drawing/2014/main" id="{B719CB9F-959C-FF0E-C947-DFBD9B2A5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05" r="-9" b="3470"/>
          <a:stretch/>
        </p:blipFill>
        <p:spPr>
          <a:xfrm>
            <a:off x="7185196" y="3930910"/>
            <a:ext cx="1524501" cy="1724057"/>
          </a:xfrm>
          <a:prstGeom prst="rect">
            <a:avLst/>
          </a:prstGeom>
        </p:spPr>
      </p:pic>
      <p:sp>
        <p:nvSpPr>
          <p:cNvPr id="47" name="Freeform: Shape 9">
            <a:extLst>
              <a:ext uri="{FF2B5EF4-FFF2-40B4-BE49-F238E27FC236}">
                <a16:creationId xmlns:a16="http://schemas.microsoft.com/office/drawing/2014/main" id="{A00FDC03-7A62-114E-9BCB-F9D0F11BC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4142" y="3229405"/>
            <a:ext cx="2249810" cy="304413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solidFill>
            <a:srgbClr val="FFFFFF"/>
          </a:solidFill>
          <a:ln w="25400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ázok 6" descr="Obrázok, na ktorom je namaľovaný, ozdobený&#10;&#10;Automaticky generovaný popis">
            <a:extLst>
              <a:ext uri="{FF2B5EF4-FFF2-40B4-BE49-F238E27FC236}">
                <a16:creationId xmlns:a16="http://schemas.microsoft.com/office/drawing/2014/main" id="{73FCAC7B-CC85-8280-0D59-D3B5EA020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" b="203"/>
          <a:stretch/>
        </p:blipFill>
        <p:spPr>
          <a:xfrm>
            <a:off x="9706798" y="3938276"/>
            <a:ext cx="1524498" cy="172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5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FB4E8F9-3A29-8147-AD2A-320115322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252522-EC2B-1811-4435-7EFC754B8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120"/>
            <a:ext cx="5143501" cy="1508760"/>
          </a:xfrm>
        </p:spPr>
        <p:txBody>
          <a:bodyPr anchor="ctr">
            <a:normAutofit/>
          </a:bodyPr>
          <a:lstStyle/>
          <a:p>
            <a:r>
              <a:rPr lang="sk-SK" dirty="0"/>
              <a:t>Najvtipnejšia kraslica: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63D6C3-F191-5BCA-8E0E-45AE2CAE7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844801"/>
            <a:ext cx="5143500" cy="30607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dirty="0"/>
              <a:t>Paulína S., 7.A</a:t>
            </a:r>
          </a:p>
          <a:p>
            <a:r>
              <a:rPr lang="sk-SK" dirty="0"/>
              <a:t>Patrik G., 8.C</a:t>
            </a:r>
          </a:p>
          <a:p>
            <a:r>
              <a:rPr lang="sk-SK" dirty="0"/>
              <a:t>Katarína D., 5.A</a:t>
            </a:r>
          </a:p>
        </p:txBody>
      </p:sp>
      <p:pic>
        <p:nvPicPr>
          <p:cNvPr id="4" name="Obrázok 4" descr="Obrázok, na ktorom je rastlina&#10;&#10;Automaticky generovaný popis">
            <a:extLst>
              <a:ext uri="{FF2B5EF4-FFF2-40B4-BE49-F238E27FC236}">
                <a16:creationId xmlns:a16="http://schemas.microsoft.com/office/drawing/2014/main" id="{3AC0CCE1-B0DE-93BE-A5BB-EC07A4923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85"/>
          <a:stretch/>
        </p:blipFill>
        <p:spPr>
          <a:xfrm>
            <a:off x="8068626" y="572673"/>
            <a:ext cx="2249810" cy="3044131"/>
          </a:xfrm>
          <a:custGeom>
            <a:avLst/>
            <a:gdLst/>
            <a:ahLst/>
            <a:cxnLst/>
            <a:rect l="l" t="t" r="r" b="b"/>
            <a:pathLst>
              <a:path w="2249810" h="3044131">
                <a:moveTo>
                  <a:pt x="1126749" y="0"/>
                </a:moveTo>
                <a:lnTo>
                  <a:pt x="1225438" y="86525"/>
                </a:lnTo>
                <a:cubicBezTo>
                  <a:pt x="1470146" y="275630"/>
                  <a:pt x="1745900" y="327719"/>
                  <a:pt x="1955981" y="449433"/>
                </a:cubicBezTo>
                <a:cubicBezTo>
                  <a:pt x="2157990" y="590684"/>
                  <a:pt x="2249810" y="752678"/>
                  <a:pt x="2249810" y="1076319"/>
                </a:cubicBezTo>
                <a:lnTo>
                  <a:pt x="2249810" y="1172210"/>
                </a:lnTo>
                <a:lnTo>
                  <a:pt x="2249810" y="1445920"/>
                </a:lnTo>
                <a:lnTo>
                  <a:pt x="2249810" y="1598212"/>
                </a:lnTo>
                <a:lnTo>
                  <a:pt x="2249810" y="1807917"/>
                </a:lnTo>
                <a:lnTo>
                  <a:pt x="2249810" y="1967812"/>
                </a:lnTo>
                <a:cubicBezTo>
                  <a:pt x="2249810" y="2291454"/>
                  <a:pt x="2157989" y="2453447"/>
                  <a:pt x="1955981" y="2594699"/>
                </a:cubicBezTo>
                <a:cubicBezTo>
                  <a:pt x="1745898" y="2716412"/>
                  <a:pt x="1470144" y="2768501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9" y="2594699"/>
                </a:cubicBezTo>
                <a:cubicBezTo>
                  <a:pt x="91821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19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</p:spPr>
      </p:pic>
      <p:pic>
        <p:nvPicPr>
          <p:cNvPr id="5" name="Obrázok 5" descr="Obrázok, na ktorom je vnútri, ozdobený&#10;&#10;Automaticky generovaný popis">
            <a:extLst>
              <a:ext uri="{FF2B5EF4-FFF2-40B4-BE49-F238E27FC236}">
                <a16:creationId xmlns:a16="http://schemas.microsoft.com/office/drawing/2014/main" id="{DF507206-CE8B-96E5-5751-70326D4B1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8" r="-4" b="-4"/>
          <a:stretch/>
        </p:blipFill>
        <p:spPr>
          <a:xfrm>
            <a:off x="6822543" y="3229406"/>
            <a:ext cx="2249810" cy="3044131"/>
          </a:xfrm>
          <a:custGeom>
            <a:avLst/>
            <a:gdLst/>
            <a:ahLst/>
            <a:cxnLst/>
            <a:rect l="l" t="t" r="r" b="b"/>
            <a:pathLst>
              <a:path w="2249810" h="3044131">
                <a:moveTo>
                  <a:pt x="1126749" y="0"/>
                </a:moveTo>
                <a:lnTo>
                  <a:pt x="1225438" y="86525"/>
                </a:lnTo>
                <a:cubicBezTo>
                  <a:pt x="1470146" y="275630"/>
                  <a:pt x="1745900" y="327719"/>
                  <a:pt x="1955981" y="449433"/>
                </a:cubicBezTo>
                <a:cubicBezTo>
                  <a:pt x="2157990" y="590684"/>
                  <a:pt x="2249810" y="752678"/>
                  <a:pt x="2249810" y="1076320"/>
                </a:cubicBezTo>
                <a:lnTo>
                  <a:pt x="2249810" y="1172210"/>
                </a:lnTo>
                <a:lnTo>
                  <a:pt x="2249810" y="1445920"/>
                </a:lnTo>
                <a:lnTo>
                  <a:pt x="2249810" y="1598212"/>
                </a:lnTo>
                <a:lnTo>
                  <a:pt x="2249810" y="1807917"/>
                </a:lnTo>
                <a:lnTo>
                  <a:pt x="2249810" y="1967812"/>
                </a:lnTo>
                <a:cubicBezTo>
                  <a:pt x="2249810" y="2291454"/>
                  <a:pt x="2157989" y="2453447"/>
                  <a:pt x="1955981" y="2594699"/>
                </a:cubicBezTo>
                <a:cubicBezTo>
                  <a:pt x="1745898" y="2716412"/>
                  <a:pt x="1470144" y="2768501"/>
                  <a:pt x="1225437" y="2957606"/>
                </a:cubicBezTo>
                <a:lnTo>
                  <a:pt x="1123061" y="3044131"/>
                </a:lnTo>
                <a:lnTo>
                  <a:pt x="1024373" y="2957606"/>
                </a:lnTo>
                <a:cubicBezTo>
                  <a:pt x="779665" y="2768501"/>
                  <a:pt x="503911" y="2716412"/>
                  <a:pt x="293829" y="2594699"/>
                </a:cubicBezTo>
                <a:cubicBezTo>
                  <a:pt x="91821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6" y="275630"/>
                  <a:pt x="1024374" y="86525"/>
                </a:cubicBezTo>
                <a:close/>
              </a:path>
            </a:pathLst>
          </a:custGeom>
        </p:spPr>
      </p:pic>
      <p:pic>
        <p:nvPicPr>
          <p:cNvPr id="6" name="Obrázok 6" descr="Obrázok, na ktorom je modrá, ozdobený, namaľovaný, maľovanie&#10;&#10;Automaticky generovaný popis">
            <a:extLst>
              <a:ext uri="{FF2B5EF4-FFF2-40B4-BE49-F238E27FC236}">
                <a16:creationId xmlns:a16="http://schemas.microsoft.com/office/drawing/2014/main" id="{C4884869-90D6-1565-979A-79D5895C4C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4" r="5286" b="-4"/>
          <a:stretch/>
        </p:blipFill>
        <p:spPr>
          <a:xfrm>
            <a:off x="9335750" y="3229406"/>
            <a:ext cx="2249810" cy="3044131"/>
          </a:xfrm>
          <a:custGeom>
            <a:avLst/>
            <a:gdLst/>
            <a:ahLst/>
            <a:cxnLst/>
            <a:rect l="l" t="t" r="r" b="b"/>
            <a:pathLst>
              <a:path w="2249810" h="3044131">
                <a:moveTo>
                  <a:pt x="1126749" y="0"/>
                </a:moveTo>
                <a:lnTo>
                  <a:pt x="1225438" y="86525"/>
                </a:lnTo>
                <a:cubicBezTo>
                  <a:pt x="1470146" y="275630"/>
                  <a:pt x="1745900" y="327719"/>
                  <a:pt x="1955981" y="449433"/>
                </a:cubicBezTo>
                <a:cubicBezTo>
                  <a:pt x="2157990" y="590684"/>
                  <a:pt x="2249810" y="752678"/>
                  <a:pt x="2249810" y="1076320"/>
                </a:cubicBezTo>
                <a:lnTo>
                  <a:pt x="2249810" y="1172210"/>
                </a:lnTo>
                <a:lnTo>
                  <a:pt x="2249810" y="1445920"/>
                </a:lnTo>
                <a:lnTo>
                  <a:pt x="2249810" y="1598212"/>
                </a:lnTo>
                <a:lnTo>
                  <a:pt x="2249810" y="1807917"/>
                </a:lnTo>
                <a:lnTo>
                  <a:pt x="2249810" y="1967812"/>
                </a:lnTo>
                <a:cubicBezTo>
                  <a:pt x="2249810" y="2291454"/>
                  <a:pt x="2157989" y="2453447"/>
                  <a:pt x="1955981" y="2594699"/>
                </a:cubicBezTo>
                <a:cubicBezTo>
                  <a:pt x="1745898" y="2716412"/>
                  <a:pt x="1470144" y="2768501"/>
                  <a:pt x="1225436" y="2957606"/>
                </a:cubicBezTo>
                <a:lnTo>
                  <a:pt x="1123061" y="3044131"/>
                </a:lnTo>
                <a:lnTo>
                  <a:pt x="1024372" y="2957606"/>
                </a:lnTo>
                <a:cubicBezTo>
                  <a:pt x="779664" y="2768501"/>
                  <a:pt x="503910" y="2716412"/>
                  <a:pt x="293828" y="2594699"/>
                </a:cubicBezTo>
                <a:cubicBezTo>
                  <a:pt x="91820" y="2453447"/>
                  <a:pt x="0" y="2291454"/>
                  <a:pt x="0" y="1967812"/>
                </a:cubicBezTo>
                <a:lnTo>
                  <a:pt x="0" y="1807917"/>
                </a:lnTo>
                <a:lnTo>
                  <a:pt x="0" y="1598212"/>
                </a:lnTo>
                <a:lnTo>
                  <a:pt x="0" y="1445920"/>
                </a:lnTo>
                <a:lnTo>
                  <a:pt x="0" y="1172210"/>
                </a:lnTo>
                <a:lnTo>
                  <a:pt x="0" y="1076320"/>
                </a:lnTo>
                <a:cubicBezTo>
                  <a:pt x="0" y="752678"/>
                  <a:pt x="91821" y="590684"/>
                  <a:pt x="293829" y="449433"/>
                </a:cubicBezTo>
                <a:cubicBezTo>
                  <a:pt x="503912" y="327719"/>
                  <a:pt x="779665" y="275630"/>
                  <a:pt x="1024374" y="86525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0507C91-D955-4E31-A7E9-695DCC6D0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1338" y="3146592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4AF837B-0B38-407A-A784-DB580E51B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4545" y="3146592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F3536CD-3383-418E-8645-2A4DE10C6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7422" y="489859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69466"/>
      </p:ext>
    </p:extLst>
  </p:cSld>
  <p:clrMapOvr>
    <a:masterClrMapping/>
  </p:clrMapOvr>
</p:sld>
</file>

<file path=ppt/theme/theme1.xml><?xml version="1.0" encoding="utf-8"?>
<a:theme xmlns:a="http://schemas.openxmlformats.org/drawingml/2006/main" name="MarrakeshVTI">
  <a:themeElements>
    <a:clrScheme name="AnalogousFromDarkSeedLeftStep">
      <a:dk1>
        <a:srgbClr val="000000"/>
      </a:dk1>
      <a:lt1>
        <a:srgbClr val="FFFFFF"/>
      </a:lt1>
      <a:dk2>
        <a:srgbClr val="1A212F"/>
      </a:dk2>
      <a:lt2>
        <a:srgbClr val="F3F3F0"/>
      </a:lt2>
      <a:accent1>
        <a:srgbClr val="3B2CE7"/>
      </a:accent1>
      <a:accent2>
        <a:srgbClr val="1757D5"/>
      </a:accent2>
      <a:accent3>
        <a:srgbClr val="29B8E7"/>
      </a:accent3>
      <a:accent4>
        <a:srgbClr val="15C2A5"/>
      </a:accent4>
      <a:accent5>
        <a:srgbClr val="23C466"/>
      </a:accent5>
      <a:accent6>
        <a:srgbClr val="16C916"/>
      </a:accent6>
      <a:hlink>
        <a:srgbClr val="349E71"/>
      </a:hlink>
      <a:folHlink>
        <a:srgbClr val="7F7F7F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Širokouhlá</PresentationFormat>
  <Paragraphs>0</Paragraphs>
  <Slides>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</vt:i4>
      </vt:variant>
    </vt:vector>
  </HeadingPairs>
  <TitlesOfParts>
    <vt:vector size="5" baseType="lpstr">
      <vt:lpstr>MarrakeshVTI</vt:lpstr>
      <vt:lpstr>Veľkonočné kraslice  - vyhodnotenie</vt:lpstr>
      <vt:lpstr>Najkrajšia kraslica:</vt:lpstr>
      <vt:lpstr>Najoriginálnejšia kraslica:</vt:lpstr>
      <vt:lpstr>Najvtipnejšia kraslica: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/>
  <cp:revision>76</cp:revision>
  <dcterms:created xsi:type="dcterms:W3CDTF">2023-04-12T13:56:09Z</dcterms:created>
  <dcterms:modified xsi:type="dcterms:W3CDTF">2023-04-12T14:16:37Z</dcterms:modified>
</cp:coreProperties>
</file>