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5" r:id="rId3"/>
    <p:sldId id="258" r:id="rId4"/>
    <p:sldId id="274" r:id="rId5"/>
    <p:sldId id="275" r:id="rId6"/>
    <p:sldId id="276" r:id="rId7"/>
    <p:sldId id="277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xmlns="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howGuides="1">
      <p:cViewPr>
        <p:scale>
          <a:sx n="50" d="100"/>
          <a:sy n="50" d="100"/>
        </p:scale>
        <p:origin x="-1740" y="-48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pPr/>
              <a:t>19.01.2024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xmlns="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pPr/>
              <a:t>19.01.2024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xmlns="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xmlns="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xmlns="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xmlns="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xmlns="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xmlns="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pPr/>
              <a:t>19.01.2024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xmlns="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xmlns="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xmlns="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xmlns="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xmlns="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xmlns="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xmlns="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xmlns="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xmlns="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xmlns="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xmlns="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pPr/>
              <a:t>19.01.2024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xmlns="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xmlns="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xmlns="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xmlns="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xmlns="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xmlns="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W zdrowym ciele zdrowy </a:t>
            </a:r>
            <a:r>
              <a:rPr lang="pl-PL" dirty="0" smtClean="0"/>
              <a:t>duch – projekt realizowany w Szkole Podstawowej nr 7 im. Jana Karnowskiego w Chojnicach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Czas trwania: 3.12.2023 r. – 2.04.2025 r.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Całkowita kwota </a:t>
            </a:r>
            <a:r>
              <a:rPr lang="pl-PL" dirty="0" smtClean="0"/>
              <a:t>dofinansowania: 94 </a:t>
            </a:r>
            <a:r>
              <a:rPr lang="pl-PL" dirty="0" smtClean="0"/>
              <a:t>009,96 zł</a:t>
            </a:r>
          </a:p>
          <a:p>
            <a:r>
              <a:rPr lang="pl-PL" dirty="0" smtClean="0"/>
              <a:t>Dofinansowanie projektu z UE: 77 557,02 zł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71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Mężczyzna pracuje na komputerze">
            <a:extLst>
              <a:ext uri="{FF2B5EF4-FFF2-40B4-BE49-F238E27FC236}">
                <a16:creationId xmlns:a16="http://schemas.microsoft.com/office/drawing/2014/main" xmlns="" id="{E13C071F-1533-4D50-953E-8CC25EABE3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19" b="3819"/>
          <a:stretch>
            <a:fillRect/>
          </a:stretch>
        </p:blipFill>
        <p:spPr/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xmlns="" id="{56D39C55-7AA3-7040-B077-14B2D470B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2766" y="4851407"/>
            <a:ext cx="6480176" cy="132042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Ilość uczestników : 12 nauczycieli o mniejszych szansach</a:t>
            </a:r>
            <a:br>
              <a:rPr lang="pl-PL" dirty="0" smtClean="0"/>
            </a:br>
            <a:r>
              <a:rPr lang="pl-PL" dirty="0" smtClean="0"/>
              <a:t>Zaplanowane mobilności :Chorwacja</a:t>
            </a:r>
            <a:r>
              <a:rPr lang="pl-PL" dirty="0" smtClean="0"/>
              <a:t>, </a:t>
            </a:r>
            <a:r>
              <a:rPr lang="pl-PL" dirty="0" smtClean="0"/>
              <a:t>Włochy </a:t>
            </a:r>
            <a:r>
              <a:rPr lang="pl-PL" dirty="0" smtClean="0"/>
              <a:t>, Finlandia i Grecja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8668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Uczestnicy o mniejszych szansach: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Niepełnosprawność</a:t>
            </a:r>
          </a:p>
          <a:p>
            <a:r>
              <a:rPr lang="pl-PL" dirty="0" smtClean="0"/>
              <a:t>Przeszkody natury ekonomicznej</a:t>
            </a:r>
          </a:p>
          <a:p>
            <a:r>
              <a:rPr lang="pl-PL" dirty="0" smtClean="0"/>
              <a:t>Różnice kulturowe</a:t>
            </a:r>
          </a:p>
          <a:p>
            <a:r>
              <a:rPr lang="pl-PL" dirty="0" smtClean="0"/>
              <a:t>Problemy zdrowotne</a:t>
            </a:r>
          </a:p>
          <a:p>
            <a:r>
              <a:rPr lang="pl-PL" dirty="0" smtClean="0"/>
              <a:t>Przeszkody społeczne związane z dyskryminacją</a:t>
            </a:r>
          </a:p>
          <a:p>
            <a:r>
              <a:rPr lang="pl-PL" dirty="0" smtClean="0"/>
              <a:t>Przeszkody natury geograficznej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5299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projektu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Włączenie do programu zajęć założeń edukacji </a:t>
            </a:r>
            <a:r>
              <a:rPr lang="pl-PL" dirty="0" err="1" smtClean="0"/>
              <a:t>outdoroowej</a:t>
            </a:r>
            <a:r>
              <a:rPr lang="pl-PL" dirty="0" smtClean="0"/>
              <a:t> na wybranych przedmiotach szkolnych</a:t>
            </a:r>
          </a:p>
          <a:p>
            <a:r>
              <a:rPr lang="pl-PL" dirty="0" smtClean="0"/>
              <a:t>Podniesienie kompetencji nauczycieli w zakresie propagowania zdrowego stylu życia</a:t>
            </a:r>
          </a:p>
          <a:p>
            <a:r>
              <a:rPr lang="pl-PL" dirty="0" smtClean="0"/>
              <a:t>Zwiększenie kwalifikacji kadry w dziedzinie ekologii i znalezienie skutecznych sposobów na wdrażanie nawyków ekologicznych</a:t>
            </a:r>
          </a:p>
          <a:p>
            <a:r>
              <a:rPr lang="pl-PL" dirty="0" smtClean="0"/>
              <a:t>Poszukiwanie skutecznych metod i sposobów na włączenie dostępnych narzędzi ICT do zajęć </a:t>
            </a:r>
            <a:r>
              <a:rPr lang="pl-PL" dirty="0" err="1" smtClean="0"/>
              <a:t>outdoorowych</a:t>
            </a:r>
            <a:endParaRPr lang="pl-PL" dirty="0" smtClean="0"/>
          </a:p>
          <a:p>
            <a:r>
              <a:rPr lang="pl-PL" dirty="0" smtClean="0"/>
              <a:t>Poznanie i wdrożenie w codzienne zajęcia technik relaksacyjnych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5299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Zaplanowane działania po odbytych </a:t>
            </a:r>
            <a:r>
              <a:rPr lang="pl-PL" dirty="0" err="1" smtClean="0"/>
              <a:t>mobilnościach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Innowacje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Lekcje otwarte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Warsztaty „zero waste” i w zakresie zdrowego odżywiania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Zorganizowanie przynajmniej 5 wydarzeń związanych z dbaniem o środowisko (zbiórki, konkursy, festyny)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Zorganizowanie wydarzeń związanych z promowaniem zdrowego stylu życia (Potyczki sportowe, Dzień Sportu, Dzień Tańca, Dzień Zdrowego Śniadania, Dzień Jabłka), </a:t>
            </a:r>
            <a:r>
              <a:rPr lang="pl-PL" sz="6000" dirty="0" err="1" smtClean="0"/>
              <a:t>warszaty</a:t>
            </a:r>
            <a:r>
              <a:rPr lang="pl-PL" sz="6000" dirty="0" smtClean="0"/>
              <a:t> z dietetykami, aktywne przerwy, gry podłogowe,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Wykorzystanie salki kulinarnej jako promowanie zdrowych nawyków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Wykorzystanie sprzętu Laboratoria Przyszłości  również z terenie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Lekcje w terenie (poza murami szkoły)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Włączenie się do akcji „ Dzień pustej klasy” (16 czerwca)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Zajęcia otwarte dla uczniów, rodziców i nauczycieli dot. radzenia sobie ze stresem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 smtClean="0"/>
              <a:t>Konferencja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uczestnika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Udział w mobilności (kursie) – po kursie należy wypełnić ankietę</a:t>
            </a:r>
          </a:p>
          <a:p>
            <a:r>
              <a:rPr lang="pl-PL" dirty="0" smtClean="0"/>
              <a:t>Relacja z przebiegu mobilności </a:t>
            </a:r>
          </a:p>
          <a:p>
            <a:r>
              <a:rPr lang="pl-PL" dirty="0" smtClean="0"/>
              <a:t>Przeprowadzenie lekcji otwartych, warsztatów</a:t>
            </a:r>
          </a:p>
          <a:p>
            <a:r>
              <a:rPr lang="pl-PL" dirty="0" smtClean="0"/>
              <a:t>Aktywne wdrażanie działań </a:t>
            </a:r>
            <a:r>
              <a:rPr lang="pl-PL" dirty="0" smtClean="0"/>
              <a:t>i </a:t>
            </a:r>
            <a:r>
              <a:rPr lang="pl-PL" dirty="0" smtClean="0"/>
              <a:t>dokumentowanie ich </a:t>
            </a:r>
            <a:r>
              <a:rPr lang="pl-PL" dirty="0" smtClean="0"/>
              <a:t>(promocja na szkolnej stronie internetowej)</a:t>
            </a:r>
            <a:endParaRPr lang="pl-PL" dirty="0" smtClean="0"/>
          </a:p>
          <a:p>
            <a:r>
              <a:rPr lang="pl-PL" dirty="0" err="1" smtClean="0"/>
              <a:t>Współorganizacja</a:t>
            </a:r>
            <a:r>
              <a:rPr lang="pl-PL" dirty="0" smtClean="0"/>
              <a:t> </a:t>
            </a:r>
            <a:r>
              <a:rPr lang="pl-PL" dirty="0" smtClean="0"/>
              <a:t>konferencji upowszechniającej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164</TotalTime>
  <Words>291</Words>
  <Application>Microsoft Office PowerPoint</Application>
  <PresentationFormat>Niestandardowy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 zdrowym ciele zdrowy duch – projekt realizowany w Szkole Podstawowej nr 7 im. Jana Karnowskiego w Chojnicach</vt:lpstr>
      <vt:lpstr>Czas trwania: 3.12.2023 r. – 2.04.2025 r. </vt:lpstr>
      <vt:lpstr>Ilość uczestników : 12 nauczycieli o mniejszych szansach Zaplanowane mobilności :Chorwacja, Włochy , Finlandia i Grecja </vt:lpstr>
      <vt:lpstr>Uczestnicy o mniejszych szansach:</vt:lpstr>
      <vt:lpstr>Cele projektu</vt:lpstr>
      <vt:lpstr>Zaplanowane działania po odbytych mobilnościach:</vt:lpstr>
      <vt:lpstr>Zadania uczestnika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Karolina</cp:lastModifiedBy>
  <cp:revision>11</cp:revision>
  <dcterms:created xsi:type="dcterms:W3CDTF">2022-06-22T09:40:44Z</dcterms:created>
  <dcterms:modified xsi:type="dcterms:W3CDTF">2024-01-18T23:39:58Z</dcterms:modified>
</cp:coreProperties>
</file>