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17396-61A1-D166-63C6-FE4CC137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7A8223D-A704-9759-B9C9-AE691416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5D80-0336-45A8-BD6C-487CED741AED}" type="datetimeFigureOut">
              <a:rPr lang="sk-SK" smtClean="0"/>
              <a:t>7. 7. 2023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69AC5C3-8C3A-A5D6-3FCF-E8FD4F9F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6C0B026-7917-A02D-4979-08801BB6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99C8-C369-4347-B374-D6681D81BA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628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EAFC5C2-24D6-90E3-4281-2C1311BE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F2EF6A-3793-AF55-A0D8-6923F9BC0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ED9295-9A43-5A24-87AB-6B18C875E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15D80-0336-45A8-BD6C-487CED741AED}" type="datetimeFigureOut">
              <a:rPr lang="sk-SK" smtClean="0"/>
              <a:t>7. 7. 2023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094F69F-C579-37DE-DE6E-72EC093AE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9B801E4-90DA-C718-6670-0F7BCFCC0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99C8-C369-4347-B374-D6681D81BA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651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C13EC30-A12D-E8BF-40CF-1FCB2517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Vrinda" panose="020B0502040204020203" pitchFamily="34" charset="0"/>
                <a:cs typeface="Vrinda" panose="020B0502040204020203" pitchFamily="34" charset="0"/>
              </a:rPr>
              <a:t>Mobilita pedagogických zamestnancov v rámci VET</a:t>
            </a:r>
            <a:endParaRPr lang="sk-SK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4B9B100-0275-2418-4134-53D3B9C11D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4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9D258AF-58F0-C89B-C51B-EB8B2E62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Vrinda" panose="020B0502040204020203" pitchFamily="34" charset="0"/>
                <a:cs typeface="Vrinda" panose="020B0502040204020203" pitchFamily="34" charset="0"/>
              </a:rPr>
              <a:t>Prínos mobility</a:t>
            </a:r>
            <a:endParaRPr lang="sk-SK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C950407-5739-2BEC-D7B2-8F658AF1EC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5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42CCD9C-BC14-F99E-69BF-04ACEF46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0A5CA5C4-57E5-914D-BF98-E09A39B7CA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99F053F-D5DB-6372-316C-10D13FD3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Vrinda" panose="020B0502040204020203" pitchFamily="34" charset="0"/>
                <a:cs typeface="Vrinda" panose="020B0502040204020203" pitchFamily="34" charset="0"/>
              </a:rPr>
              <a:t>Hostiteľská škola - OA Dušní 7,  Praha 1</a:t>
            </a:r>
            <a:endParaRPr lang="sk-SK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0553B13-6F66-65BA-B514-ABA4A2DB10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5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2D84D23-7980-DE33-1DA8-3188D633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Vrinda" panose="020B0502040204020203" pitchFamily="34" charset="0"/>
                <a:cs typeface="Vrinda" panose="020B0502040204020203" pitchFamily="34" charset="0"/>
              </a:rPr>
              <a:t>Vzdelávacie výstupy</a:t>
            </a:r>
            <a:endParaRPr lang="sk-SK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E2C34F5-A679-3841-66C2-68EB14D27E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4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BFBBBE8-B6B5-598C-EE77-FE16B230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Vrinda" panose="020B0502040204020203" pitchFamily="34" charset="0"/>
                <a:cs typeface="Vrinda" panose="020B0502040204020203" pitchFamily="34" charset="0"/>
              </a:rPr>
              <a:t>Porovnanie vyučovania matematiky v SR a ČR</a:t>
            </a:r>
            <a:endParaRPr lang="sk-SK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F5BD420-047D-9B3A-754E-2D2F267DD2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1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09D8C0E-FA5D-3340-686D-02A06CE9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Vrinda" panose="020B0502040204020203" pitchFamily="34" charset="0"/>
                <a:cs typeface="Vrinda" panose="020B0502040204020203" pitchFamily="34" charset="0"/>
              </a:rPr>
              <a:t>Podpora IKT vo vzdelávaní</a:t>
            </a:r>
            <a:endParaRPr lang="sk-SK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9A48CC8-277A-8A69-81B5-DC4F076456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4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F058A81-2728-B9CC-97E7-A3B7CA56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Vrinda" panose="020B0502040204020203" pitchFamily="34" charset="0"/>
                <a:cs typeface="Vrinda" panose="020B0502040204020203" pitchFamily="34" charset="0"/>
              </a:rPr>
              <a:t>Interkultúrne kompetencie pri vzdelávaní</a:t>
            </a:r>
            <a:endParaRPr lang="sk-SK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62684C7-3240-1991-E00D-A2A3793FE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21DA589-043E-98F2-D06F-DAADB23D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Vrinda" panose="020B0502040204020203" pitchFamily="34" charset="0"/>
                <a:cs typeface="Vrinda" panose="020B0502040204020203" pitchFamily="34" charset="0"/>
              </a:rPr>
              <a:t>Uplatnenie absolventov na trhu práce</a:t>
            </a:r>
            <a:br>
              <a:rPr lang="sk-SK" b="1">
                <a:latin typeface="Vrinda" panose="020B0502040204020203" pitchFamily="34" charset="0"/>
                <a:cs typeface="Vrinda" panose="020B0502040204020203" pitchFamily="34" charset="0"/>
              </a:rPr>
            </a:br>
            <a:r>
              <a:rPr lang="sk-SK" b="1">
                <a:latin typeface="Vrinda" panose="020B0502040204020203" pitchFamily="34" charset="0"/>
                <a:cs typeface="Vrinda" panose="020B0502040204020203" pitchFamily="34" charset="0"/>
              </a:rPr>
              <a:t>v šk. roku 2021 /2022</a:t>
            </a:r>
            <a:endParaRPr lang="sk-SK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BE55EE1-452B-E159-D6E9-671AE42B8A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7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A64630C-DAF0-C08E-5ABF-44272566B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>
                <a:latin typeface="Vrinda" panose="020B0502040204020203" pitchFamily="34" charset="0"/>
                <a:cs typeface="Vrinda" panose="020B0502040204020203" pitchFamily="34" charset="0"/>
              </a:rPr>
              <a:t>Sprievodný program</a:t>
            </a:r>
            <a:endParaRPr lang="sk-SK" sz="4800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93DE951-57B9-0FFB-4B45-543032FA6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9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9B07258-3265-0753-DEEA-F825DC8C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32D0D38-B6EF-0336-B4B2-ED59D0A098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7009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Širokouhlá</PresentationFormat>
  <Paragraphs>9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Vrinda</vt:lpstr>
      <vt:lpstr>Motív Office</vt:lpstr>
      <vt:lpstr>Mobilita pedagogických zamestnancov v rámci VET</vt:lpstr>
      <vt:lpstr>Hostiteľská škola - OA Dušní 7,  Praha 1</vt:lpstr>
      <vt:lpstr>Vzdelávacie výstupy</vt:lpstr>
      <vt:lpstr>Porovnanie vyučovania matematiky v SR a ČR</vt:lpstr>
      <vt:lpstr>Podpora IKT vo vzdelávaní</vt:lpstr>
      <vt:lpstr>Interkultúrne kompetencie pri vzdelávaní</vt:lpstr>
      <vt:lpstr>Uplatnenie absolventov na trhu práce v šk. roku 2021 /2022</vt:lpstr>
      <vt:lpstr>Sprievodný program</vt:lpstr>
      <vt:lpstr>Prezentácia programu PowerPoint</vt:lpstr>
      <vt:lpstr>Prínos mobility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Mobilita pedagogických zamestnancov v rámci VET</dc:title>
  <dc:creator>Obchodná akadémia Ružomberok</dc:creator>
  <cp:lastModifiedBy>Obchodná akadémia Ružomberok</cp:lastModifiedBy>
  <cp:revision>1</cp:revision>
  <dcterms:created xsi:type="dcterms:W3CDTF">2023-07-07T07:57:05Z</dcterms:created>
  <dcterms:modified xsi:type="dcterms:W3CDTF">2023-07-07T07:57:05Z</dcterms:modified>
</cp:coreProperties>
</file>