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30855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200" y="13680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8040" y="13680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30855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200" y="30855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8040" y="30855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1640" cy="3287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164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210600"/>
            <a:ext cx="7019640" cy="439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368000"/>
            <a:ext cx="9071640" cy="3287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30855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30855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200" y="13680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8040" y="13680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04000" y="30855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200" y="30855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638040" y="30855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164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210600"/>
            <a:ext cx="7019640" cy="43902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30855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3680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30855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-58320" y="81000"/>
            <a:ext cx="7794000" cy="120528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2"/>
          <a:stretch/>
        </p:blipFill>
        <p:spPr>
          <a:xfrm>
            <a:off x="-58320" y="81000"/>
            <a:ext cx="7794000" cy="120528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10600"/>
            <a:ext cx="7019640" cy="946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pl-PL" sz="1800" spc="-1" strike="noStrike">
                <a:latin typeface="Arial"/>
              </a:rPr>
              <a:t>Kliknij, aby edytować format tekstu tytułu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368000"/>
            <a:ext cx="907164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Kliknij, aby edytować format tekstu konspektu</a:t>
            </a:r>
            <a:endParaRPr b="0" lang="pl-PL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Drugi poziom konspektu</a:t>
            </a:r>
            <a:endParaRPr b="0" lang="pl-PL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Trzeci poziom konspektu</a:t>
            </a:r>
            <a:endParaRPr b="0" lang="pl-PL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latin typeface="Arial"/>
              </a:rPr>
              <a:t>Czwarty poziom konspektu</a:t>
            </a:r>
            <a:endParaRPr b="0" lang="pl-PL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Piąty poziom konspektu</a:t>
            </a:r>
            <a:endParaRPr b="0" lang="pl-PL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Szósty poziom konspektu</a:t>
            </a:r>
            <a:endParaRPr b="0" lang="pl-PL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latin typeface="Arial"/>
              </a:rPr>
              <a:t>Siódmy poziom konspektu</a:t>
            </a:r>
            <a:endParaRPr b="0" lang="pl-PL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504000" y="411480"/>
            <a:ext cx="7019640" cy="54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pl-PL" sz="3570" spc="-1" strike="noStrike">
                <a:solidFill>
                  <a:srgbClr val="ffffff"/>
                </a:solidFill>
                <a:latin typeface="Arial"/>
              </a:rPr>
              <a:t>Erasmus+</a:t>
            </a:r>
            <a:endParaRPr b="0" lang="pl-PL" sz="3570" spc="-1" strike="noStrike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576000" y="2431440"/>
            <a:ext cx="9071640" cy="48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pl-PL" sz="3200" spc="-1" strike="noStrike">
                <a:latin typeface="Arial"/>
              </a:rPr>
              <a:t>„</a:t>
            </a:r>
            <a:r>
              <a:rPr b="0" lang="pl-PL" sz="3200" spc="-1" strike="noStrike">
                <a:latin typeface="Arial"/>
              </a:rPr>
              <a:t>DOBRY ZAWÓD, DOBRA PRACA”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504000" y="411480"/>
            <a:ext cx="7019640" cy="54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pl-PL" sz="3570" spc="-1" strike="noStrike">
                <a:solidFill>
                  <a:srgbClr val="ffffff"/>
                </a:solidFill>
                <a:latin typeface="Arial"/>
              </a:rPr>
              <a:t>Przemysław Gołota</a:t>
            </a:r>
            <a:endParaRPr b="0" lang="pl-PL" sz="3570" spc="-1" strike="noStrike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216000" y="352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Praktyka zawodowa, w Artifactum, pomogła mi rozwinąć moje umiejętności w programie Adobe Illustrator, głownie nt logo, oraz identyfikacji firmy. Ale oprócz tego, nauczyłem się również pracy w nowym środowisku, na programach w obcym języku.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396720" y="1512000"/>
            <a:ext cx="3274920" cy="184428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3888000" y="1512000"/>
            <a:ext cx="2280600" cy="183492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>
            <a:off x="6517800" y="1515600"/>
            <a:ext cx="3057840" cy="1796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504000" y="348120"/>
            <a:ext cx="7019640" cy="67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</a:rPr>
              <a:t>Adam Ignaczak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504000" y="1368000"/>
            <a:ext cx="511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6000"/>
          </a:bodyPr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</a:rPr>
              <a:t>Praktyki w Trinidad Interiorismo</a:t>
            </a:r>
            <a:endParaRPr b="0" lang="pl-PL" sz="44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600" spc="-1" strike="noStrike">
                <a:solidFill>
                  <a:srgbClr val="000000"/>
                </a:solidFill>
                <a:latin typeface="Calibri"/>
              </a:rPr>
              <a:t>Praktyki w Trinidad Interiorismo pozwoliły mi rozwinąć swoje umiejętności oraz nabrać doświadczenia jako grafik. Zajmowałem się głównie obróbką zdjęć i produktów. Nie był to jednak jedyny rodzaj pracy który tam podejmowałem. Pomagałem przy projektowaniu mebli jak i tworzyłem loga i plakaty reklamowe dla firm współpracujących z tą w której pracowałem. Poznałem wiele nowych narzędzi w programach do grafiki o których nawet nie miałem pojęcia oraz specjalnych zasad oświetlenia i kompozycji produktu. Moi opiekunowie byli bardzo mili jak i pomocni oraz chętnie dzielili się swoją widzą jak i doświadczeniem. Zdecydowanie polecam każdemu ów projekt i firmę w której odbyłem praktyki.</a:t>
            </a:r>
            <a:endParaRPr b="0" lang="pl-PL" sz="1600" spc="-1" strike="noStrike">
              <a:latin typeface="Arial"/>
            </a:endParaRPr>
          </a:p>
        </p:txBody>
      </p:sp>
      <p:pic>
        <p:nvPicPr>
          <p:cNvPr id="87" name="Picture 5" descr=""/>
          <p:cNvPicPr/>
          <p:nvPr/>
        </p:nvPicPr>
        <p:blipFill>
          <a:blip r:embed="rId1"/>
          <a:stretch/>
        </p:blipFill>
        <p:spPr>
          <a:xfrm>
            <a:off x="5760000" y="1584000"/>
            <a:ext cx="4018320" cy="287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04000" y="411480"/>
            <a:ext cx="7019640" cy="54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pl-PL" sz="3570" spc="-1" strike="noStrike">
                <a:solidFill>
                  <a:srgbClr val="ffffff"/>
                </a:solidFill>
                <a:latin typeface="Arial"/>
              </a:rPr>
              <a:t>Magdalena Komorek</a:t>
            </a:r>
            <a:endParaRPr b="0" lang="pl-PL" sz="3570" spc="-1" strike="noStrike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504000" y="1368000"/>
            <a:ext cx="4175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97000"/>
          </a:bodyPr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Pracowałam w Baezie w firmie Publikey. Robilam i projektowalam nadruki na koszulki, torby, Przyklejałam naklejki na samochody. Laminowałam menu restauracji. Jeździłam z szefem po klientach.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7440480" y="2232000"/>
            <a:ext cx="2423160" cy="323964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2"/>
          <a:stretch/>
        </p:blipFill>
        <p:spPr>
          <a:xfrm>
            <a:off x="4752000" y="1368000"/>
            <a:ext cx="2663640" cy="266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210600"/>
            <a:ext cx="7019640" cy="94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spAutoFit/>
          </a:bodyPr>
          <a:p>
            <a:r>
              <a:rPr b="0" lang="pl-PL" sz="4400" spc="-1" strike="noStrike">
                <a:latin typeface="Arial"/>
              </a:rPr>
              <a:t>Filip Romańczyc</a:t>
            </a:r>
            <a:endParaRPr b="0" lang="pl-PL" sz="4400" spc="-1" strike="noStrike"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6984000" y="75240"/>
            <a:ext cx="2882880" cy="323676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5904000" y="2235240"/>
            <a:ext cx="2378880" cy="3092760"/>
          </a:xfrm>
          <a:prstGeom prst="rect">
            <a:avLst/>
          </a:prstGeom>
          <a:ln>
            <a:noFill/>
          </a:ln>
        </p:spPr>
      </p:pic>
      <p:sp>
        <p:nvSpPr>
          <p:cNvPr id="95" name="TextShape 2"/>
          <p:cNvSpPr txBox="1"/>
          <p:nvPr/>
        </p:nvSpPr>
        <p:spPr>
          <a:xfrm>
            <a:off x="706680" y="1661760"/>
            <a:ext cx="5053320" cy="32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spAutoFit/>
          </a:bodyPr>
          <a:p>
            <a:r>
              <a:rPr b="0" lang="pl-PL" sz="2800" spc="-1" strike="noStrike">
                <a:latin typeface="Arial"/>
              </a:rPr>
              <a:t>Dzięki pracy w Publikey zdobyłem dodatkowe doświadczenie w zawodzie. Razem z Madzią robiliśmy nadruki na koszulki, torby, oklejaliśmy samochód  i jeździliśmy z szefem do różnych klientów.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504000" y="411480"/>
            <a:ext cx="7019640" cy="54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pl-PL" sz="3570" spc="-1" strike="noStrike">
                <a:solidFill>
                  <a:srgbClr val="ffffff"/>
                </a:solidFill>
                <a:latin typeface="Arial"/>
              </a:rPr>
              <a:t>Kuba Grzelaczyk</a:t>
            </a:r>
            <a:endParaRPr b="0" lang="pl-PL" sz="3570" spc="-1" strike="noStrike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-72000" y="1872000"/>
            <a:ext cx="5327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Projektowałem oprawę graficzna na „totemy” reklamowe na różne okazje. Pomagałem troche w organizacji imprezy urodzinowych i zaproszenie na urodziny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5247720" y="1308600"/>
            <a:ext cx="2311920" cy="308304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7670880" y="1296000"/>
            <a:ext cx="2318760" cy="3092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432000" y="411480"/>
            <a:ext cx="7019640" cy="54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pl-PL" sz="3570" spc="-1" strike="noStrike">
                <a:solidFill>
                  <a:srgbClr val="ffffff"/>
                </a:solidFill>
                <a:latin typeface="Arial"/>
              </a:rPr>
              <a:t>Robert Jarmułowicz</a:t>
            </a:r>
            <a:endParaRPr b="0" lang="pl-PL" sz="3570" spc="-1" strike="noStrike"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504000" y="1368000"/>
            <a:ext cx="4175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600" spc="-1" strike="noStrike">
                <a:latin typeface="Arial"/>
              </a:rPr>
              <a:t>Moje praktyki odbywały się w firmie Gráficas Minerva, gdzie miałem za zadanie projektować plakaty, okładki, wizytówki oraz musiałem ciąć, laminować, drukować i sklejać okładki do książek. W firmie panowała ciepła atmosfera, pracownicy byli mili i z uśmiechem na twarzy pomagali, gdy miałem z czymś problem. Przydzielali mi proste zadania, dzięki którym rozwinąłem swoje umiejętności zawodowe jak i  językowe. Ciesze się, że trafiłem do tej firmy, a nie innej. Nigdy w życiu bym nie pomyślał że praca może być taka fajna.</a:t>
            </a:r>
            <a:endParaRPr b="0" lang="pl-PL" sz="16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4824000" y="1315440"/>
            <a:ext cx="1799640" cy="2212200"/>
          </a:xfrm>
          <a:prstGeom prst="rect">
            <a:avLst/>
          </a:prstGeom>
          <a:ln>
            <a:noFill/>
          </a:ln>
        </p:spPr>
      </p:pic>
      <p:pic>
        <p:nvPicPr>
          <p:cNvPr id="103" name="" descr=""/>
          <p:cNvPicPr/>
          <p:nvPr/>
        </p:nvPicPr>
        <p:blipFill>
          <a:blip r:embed="rId2"/>
          <a:stretch/>
        </p:blipFill>
        <p:spPr>
          <a:xfrm>
            <a:off x="8136000" y="3351960"/>
            <a:ext cx="1871640" cy="219168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3"/>
          <a:stretch/>
        </p:blipFill>
        <p:spPr>
          <a:xfrm>
            <a:off x="6408000" y="3600000"/>
            <a:ext cx="1900800" cy="1943640"/>
          </a:xfrm>
          <a:prstGeom prst="rect">
            <a:avLst/>
          </a:prstGeom>
          <a:ln>
            <a:noFill/>
          </a:ln>
        </p:spPr>
      </p:pic>
      <p:pic>
        <p:nvPicPr>
          <p:cNvPr id="105" name="" descr=""/>
          <p:cNvPicPr/>
          <p:nvPr/>
        </p:nvPicPr>
        <p:blipFill>
          <a:blip r:embed="rId4"/>
          <a:stretch/>
        </p:blipFill>
        <p:spPr>
          <a:xfrm>
            <a:off x="4608000" y="3511440"/>
            <a:ext cx="1871640" cy="2320200"/>
          </a:xfrm>
          <a:prstGeom prst="rect">
            <a:avLst/>
          </a:prstGeom>
          <a:ln>
            <a:noFill/>
          </a:ln>
        </p:spPr>
      </p:pic>
      <p:pic>
        <p:nvPicPr>
          <p:cNvPr id="106" name="" descr=""/>
          <p:cNvPicPr/>
          <p:nvPr/>
        </p:nvPicPr>
        <p:blipFill>
          <a:blip r:embed="rId5"/>
          <a:stretch/>
        </p:blipFill>
        <p:spPr>
          <a:xfrm>
            <a:off x="7611480" y="1361160"/>
            <a:ext cx="1964160" cy="2166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504000" y="470160"/>
            <a:ext cx="7019640" cy="42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>
              <a:lnSpc>
                <a:spcPct val="100000"/>
              </a:lnSpc>
            </a:pPr>
            <a:r>
              <a:rPr b="0" lang="pl-PL" sz="2800" spc="-1" strike="noStrike">
                <a:solidFill>
                  <a:srgbClr val="ffffff"/>
                </a:solidFill>
                <a:latin typeface="Arial"/>
              </a:rPr>
              <a:t>Aleksandra Nowak i Patrycja Kołtunowska</a:t>
            </a:r>
            <a:endParaRPr b="0" lang="pl-PL" sz="2800" spc="-1" strike="noStrike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504000" y="1368000"/>
            <a:ext cx="9071640" cy="32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73000"/>
          </a:bodyPr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Co robiłyśmy: </a:t>
            </a:r>
            <a:endParaRPr b="0" lang="pl-PL" sz="26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- obieranie naklejek</a:t>
            </a:r>
            <a:endParaRPr b="0" lang="pl-PL" sz="26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- trasowanie loga</a:t>
            </a:r>
            <a:endParaRPr b="0" lang="pl-PL" sz="26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- tworzenie ikonek</a:t>
            </a:r>
            <a:endParaRPr b="0" lang="pl-PL" sz="26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- księga znaku</a:t>
            </a:r>
            <a:endParaRPr b="0" lang="pl-PL" sz="26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- katalog</a:t>
            </a:r>
            <a:endParaRPr b="0" lang="pl-PL" sz="26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- tworzenie grafiki na koszulke</a:t>
            </a:r>
            <a:endParaRPr b="0" lang="pl-PL" sz="2600" spc="-1" strike="noStrike">
              <a:latin typeface="Arial"/>
            </a:endParaRPr>
          </a:p>
          <a:p>
            <a:pPr marL="432000" indent="-323640">
              <a:lnSpc>
                <a:spcPct val="100000"/>
              </a:lnSpc>
              <a:spcAft>
                <a:spcPts val="11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latin typeface="Arial"/>
              </a:rPr>
              <a:t>- layouty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4239720" y="1356840"/>
            <a:ext cx="2167920" cy="2890800"/>
          </a:xfrm>
          <a:prstGeom prst="rect">
            <a:avLst/>
          </a:prstGeom>
          <a:ln>
            <a:noFill/>
          </a:ln>
        </p:spPr>
      </p:pic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6471720" y="1356840"/>
            <a:ext cx="2167920" cy="289080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4536000" y="3600000"/>
            <a:ext cx="1446120" cy="192852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4"/>
          <a:stretch/>
        </p:blipFill>
        <p:spPr>
          <a:xfrm>
            <a:off x="6840000" y="3608640"/>
            <a:ext cx="1439640" cy="191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Application>LibreOffice/6.1.4.2$Windows_X86_64 LibreOffice_project/9d0f32d1f0b509096fd65e0d4bec26ddd1938fd3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2022-05-21T13:47:15Z</dcterms:created>
  <dc:creator/>
  <dc:description/>
  <dc:language>pl-PL</dc:language>
  <cp:lastModifiedBy/>
  <dcterms:modified xsi:type="dcterms:W3CDTF">2022-06-01T22:41:39Z</dcterms:modified>
  <cp:revision>6</cp:revision>
  <dc:subject/>
  <dc:title>Bright Blue</dc:title>
</cp:coreProperties>
</file>