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3" r:id="rId11"/>
    <p:sldId id="266" r:id="rId1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999A97-6686-4EFC-91E5-13482631CDC1}" v="16" dt="2024-01-25T21:26:30.4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kasz synek" userId="ae74cada04c4f151" providerId="LiveId" clId="{6C999A97-6686-4EFC-91E5-13482631CDC1}"/>
    <pc:docChg chg="undo custSel addSld delSld modSld sldOrd addMainMaster delMainMaster">
      <pc:chgData name="lukasz synek" userId="ae74cada04c4f151" providerId="LiveId" clId="{6C999A97-6686-4EFC-91E5-13482631CDC1}" dt="2024-01-25T21:32:27.756" v="443"/>
      <pc:docMkLst>
        <pc:docMk/>
      </pc:docMkLst>
      <pc:sldChg chg="addSp delSp modSp new mod setBg modClrScheme addAnim setClrOvrMap chgLayout">
        <pc:chgData name="lukasz synek" userId="ae74cada04c4f151" providerId="LiveId" clId="{6C999A97-6686-4EFC-91E5-13482631CDC1}" dt="2024-01-25T21:30:52.332" v="441" actId="1076"/>
        <pc:sldMkLst>
          <pc:docMk/>
          <pc:sldMk cId="793091783" sldId="256"/>
        </pc:sldMkLst>
        <pc:spChg chg="mod">
          <ac:chgData name="lukasz synek" userId="ae74cada04c4f151" providerId="LiveId" clId="{6C999A97-6686-4EFC-91E5-13482631CDC1}" dt="2024-01-25T20:48:25.996" v="115" actId="26606"/>
          <ac:spMkLst>
            <pc:docMk/>
            <pc:sldMk cId="793091783" sldId="256"/>
            <ac:spMk id="2" creationId="{D0F045F1-9415-AA3B-C8BC-DDCB927030BC}"/>
          </ac:spMkLst>
        </pc:spChg>
        <pc:spChg chg="mod">
          <ac:chgData name="lukasz synek" userId="ae74cada04c4f151" providerId="LiveId" clId="{6C999A97-6686-4EFC-91E5-13482631CDC1}" dt="2024-01-25T20:48:25.996" v="115" actId="26606"/>
          <ac:spMkLst>
            <pc:docMk/>
            <pc:sldMk cId="793091783" sldId="256"/>
            <ac:spMk id="3" creationId="{25856890-F735-E0EC-0B1F-7A014A503015}"/>
          </ac:spMkLst>
        </pc:spChg>
        <pc:spChg chg="add del">
          <ac:chgData name="lukasz synek" userId="ae74cada04c4f151" providerId="LiveId" clId="{6C999A97-6686-4EFC-91E5-13482631CDC1}" dt="2024-01-25T20:28:29.216" v="19" actId="26606"/>
          <ac:spMkLst>
            <pc:docMk/>
            <pc:sldMk cId="793091783" sldId="256"/>
            <ac:spMk id="7" creationId="{E20BB609-EF92-42DB-836C-0699A590B5CF}"/>
          </ac:spMkLst>
        </pc:spChg>
        <pc:spChg chg="add del">
          <ac:chgData name="lukasz synek" userId="ae74cada04c4f151" providerId="LiveId" clId="{6C999A97-6686-4EFC-91E5-13482631CDC1}" dt="2024-01-25T20:28:29.216" v="19" actId="26606"/>
          <ac:spMkLst>
            <pc:docMk/>
            <pc:sldMk cId="793091783" sldId="256"/>
            <ac:spMk id="8" creationId="{40FA88D0-E295-4CF3-934C-6423EACEB025}"/>
          </ac:spMkLst>
        </pc:spChg>
        <pc:spChg chg="add del">
          <ac:chgData name="lukasz synek" userId="ae74cada04c4f151" providerId="LiveId" clId="{6C999A97-6686-4EFC-91E5-13482631CDC1}" dt="2024-01-25T20:27:06.434" v="11" actId="26606"/>
          <ac:spMkLst>
            <pc:docMk/>
            <pc:sldMk cId="793091783" sldId="256"/>
            <ac:spMk id="10" creationId="{E91DC736-0EF8-4F87-9146-EBF1D2EE4D3D}"/>
          </ac:spMkLst>
        </pc:spChg>
        <pc:spChg chg="add del">
          <ac:chgData name="lukasz synek" userId="ae74cada04c4f151" providerId="LiveId" clId="{6C999A97-6686-4EFC-91E5-13482631CDC1}" dt="2024-01-25T20:27:06.434" v="11" actId="26606"/>
          <ac:spMkLst>
            <pc:docMk/>
            <pc:sldMk cId="793091783" sldId="256"/>
            <ac:spMk id="12" creationId="{097CD68E-23E3-4007-8847-CD0944C4F7BE}"/>
          </ac:spMkLst>
        </pc:spChg>
        <pc:spChg chg="add del">
          <ac:chgData name="lukasz synek" userId="ae74cada04c4f151" providerId="LiveId" clId="{6C999A97-6686-4EFC-91E5-13482631CDC1}" dt="2024-01-25T20:27:06.434" v="11" actId="26606"/>
          <ac:spMkLst>
            <pc:docMk/>
            <pc:sldMk cId="793091783" sldId="256"/>
            <ac:spMk id="14" creationId="{AF2F604E-43BE-4DC3-B983-E071523364F8}"/>
          </ac:spMkLst>
        </pc:spChg>
        <pc:spChg chg="add del">
          <ac:chgData name="lukasz synek" userId="ae74cada04c4f151" providerId="LiveId" clId="{6C999A97-6686-4EFC-91E5-13482631CDC1}" dt="2024-01-25T20:32:16.273" v="53" actId="26606"/>
          <ac:spMkLst>
            <pc:docMk/>
            <pc:sldMk cId="793091783" sldId="256"/>
            <ac:spMk id="15" creationId="{71B2258F-86CA-4D4D-8270-BC05FCDEBFB3}"/>
          </ac:spMkLst>
        </pc:spChg>
        <pc:spChg chg="add del">
          <ac:chgData name="lukasz synek" userId="ae74cada04c4f151" providerId="LiveId" clId="{6C999A97-6686-4EFC-91E5-13482631CDC1}" dt="2024-01-25T20:27:06.434" v="11" actId="26606"/>
          <ac:spMkLst>
            <pc:docMk/>
            <pc:sldMk cId="793091783" sldId="256"/>
            <ac:spMk id="16" creationId="{08C9B587-E65E-4B52-B37C-ABEBB6E87928}"/>
          </ac:spMkLst>
        </pc:spChg>
        <pc:spChg chg="add del">
          <ac:chgData name="lukasz synek" userId="ae74cada04c4f151" providerId="LiveId" clId="{6C999A97-6686-4EFC-91E5-13482631CDC1}" dt="2024-01-25T20:48:25.996" v="115" actId="26606"/>
          <ac:spMkLst>
            <pc:docMk/>
            <pc:sldMk cId="793091783" sldId="256"/>
            <ac:spMk id="17" creationId="{AD35AE2F-5E3A-49D9-8DE1-8A333BA4088E}"/>
          </ac:spMkLst>
        </pc:spChg>
        <pc:spChg chg="add del">
          <ac:chgData name="lukasz synek" userId="ae74cada04c4f151" providerId="LiveId" clId="{6C999A97-6686-4EFC-91E5-13482631CDC1}" dt="2024-01-25T20:27:13.814" v="13" actId="26606"/>
          <ac:spMkLst>
            <pc:docMk/>
            <pc:sldMk cId="793091783" sldId="256"/>
            <ac:spMk id="18" creationId="{0671A8AE-40A1-4631-A6B8-581AFF065482}"/>
          </ac:spMkLst>
        </pc:spChg>
        <pc:spChg chg="add del">
          <ac:chgData name="lukasz synek" userId="ae74cada04c4f151" providerId="LiveId" clId="{6C999A97-6686-4EFC-91E5-13482631CDC1}" dt="2024-01-25T20:27:13.814" v="13" actId="26606"/>
          <ac:spMkLst>
            <pc:docMk/>
            <pc:sldMk cId="793091783" sldId="256"/>
            <ac:spMk id="19" creationId="{AB58EF07-17C2-48CF-ABB0-EEF1F17CB8F0}"/>
          </ac:spMkLst>
        </pc:spChg>
        <pc:spChg chg="add del">
          <ac:chgData name="lukasz synek" userId="ae74cada04c4f151" providerId="LiveId" clId="{6C999A97-6686-4EFC-91E5-13482631CDC1}" dt="2024-01-25T20:27:13.814" v="13" actId="26606"/>
          <ac:spMkLst>
            <pc:docMk/>
            <pc:sldMk cId="793091783" sldId="256"/>
            <ac:spMk id="20" creationId="{AF2F604E-43BE-4DC3-B983-E071523364F8}"/>
          </ac:spMkLst>
        </pc:spChg>
        <pc:spChg chg="add del">
          <ac:chgData name="lukasz synek" userId="ae74cada04c4f151" providerId="LiveId" clId="{6C999A97-6686-4EFC-91E5-13482631CDC1}" dt="2024-01-25T20:27:13.814" v="13" actId="26606"/>
          <ac:spMkLst>
            <pc:docMk/>
            <pc:sldMk cId="793091783" sldId="256"/>
            <ac:spMk id="21" creationId="{08C9B587-E65E-4B52-B37C-ABEBB6E87928}"/>
          </ac:spMkLst>
        </pc:spChg>
        <pc:spChg chg="add del">
          <ac:chgData name="lukasz synek" userId="ae74cada04c4f151" providerId="LiveId" clId="{6C999A97-6686-4EFC-91E5-13482631CDC1}" dt="2024-01-25T20:48:25.996" v="115" actId="26606"/>
          <ac:spMkLst>
            <pc:docMk/>
            <pc:sldMk cId="793091783" sldId="256"/>
            <ac:spMk id="22" creationId="{04D8AD8F-EF7F-481F-B99A-B8513897050A}"/>
          </ac:spMkLst>
        </pc:spChg>
        <pc:spChg chg="add del">
          <ac:chgData name="lukasz synek" userId="ae74cada04c4f151" providerId="LiveId" clId="{6C999A97-6686-4EFC-91E5-13482631CDC1}" dt="2024-01-25T20:27:27.210" v="15" actId="26606"/>
          <ac:spMkLst>
            <pc:docMk/>
            <pc:sldMk cId="793091783" sldId="256"/>
            <ac:spMk id="23" creationId="{E91DC736-0EF8-4F87-9146-EBF1D2EE4D3D}"/>
          </ac:spMkLst>
        </pc:spChg>
        <pc:spChg chg="add del">
          <ac:chgData name="lukasz synek" userId="ae74cada04c4f151" providerId="LiveId" clId="{6C999A97-6686-4EFC-91E5-13482631CDC1}" dt="2024-01-25T20:27:27.210" v="15" actId="26606"/>
          <ac:spMkLst>
            <pc:docMk/>
            <pc:sldMk cId="793091783" sldId="256"/>
            <ac:spMk id="24" creationId="{097CD68E-23E3-4007-8847-CD0944C4F7BE}"/>
          </ac:spMkLst>
        </pc:spChg>
        <pc:spChg chg="add del">
          <ac:chgData name="lukasz synek" userId="ae74cada04c4f151" providerId="LiveId" clId="{6C999A97-6686-4EFC-91E5-13482631CDC1}" dt="2024-01-25T20:27:27.210" v="15" actId="26606"/>
          <ac:spMkLst>
            <pc:docMk/>
            <pc:sldMk cId="793091783" sldId="256"/>
            <ac:spMk id="25" creationId="{AF2F604E-43BE-4DC3-B983-E071523364F8}"/>
          </ac:spMkLst>
        </pc:spChg>
        <pc:spChg chg="add del">
          <ac:chgData name="lukasz synek" userId="ae74cada04c4f151" providerId="LiveId" clId="{6C999A97-6686-4EFC-91E5-13482631CDC1}" dt="2024-01-25T20:27:27.210" v="15" actId="26606"/>
          <ac:spMkLst>
            <pc:docMk/>
            <pc:sldMk cId="793091783" sldId="256"/>
            <ac:spMk id="26" creationId="{08C9B587-E65E-4B52-B37C-ABEBB6E87928}"/>
          </ac:spMkLst>
        </pc:spChg>
        <pc:spChg chg="add del">
          <ac:chgData name="lukasz synek" userId="ae74cada04c4f151" providerId="LiveId" clId="{6C999A97-6686-4EFC-91E5-13482631CDC1}" dt="2024-01-25T20:48:25.996" v="115" actId="26606"/>
          <ac:spMkLst>
            <pc:docMk/>
            <pc:sldMk cId="793091783" sldId="256"/>
            <ac:spMk id="27" creationId="{79EB4626-023C-436D-9F57-9EB46080909D}"/>
          </ac:spMkLst>
        </pc:spChg>
        <pc:spChg chg="add">
          <ac:chgData name="lukasz synek" userId="ae74cada04c4f151" providerId="LiveId" clId="{6C999A97-6686-4EFC-91E5-13482631CDC1}" dt="2024-01-25T20:48:25.996" v="115" actId="26606"/>
          <ac:spMkLst>
            <pc:docMk/>
            <pc:sldMk cId="793091783" sldId="256"/>
            <ac:spMk id="32" creationId="{007891EC-4501-44ED-A8C8-B11B6DB767AB}"/>
          </ac:spMkLst>
        </pc:spChg>
        <pc:picChg chg="add mod ord">
          <ac:chgData name="lukasz synek" userId="ae74cada04c4f151" providerId="LiveId" clId="{6C999A97-6686-4EFC-91E5-13482631CDC1}" dt="2024-01-25T20:28:30.357" v="21"/>
          <ac:picMkLst>
            <pc:docMk/>
            <pc:sldMk cId="793091783" sldId="256"/>
            <ac:picMk id="5" creationId="{32E8498E-E4CA-CCC3-D462-28681189FEB9}"/>
          </ac:picMkLst>
        </pc:picChg>
        <pc:picChg chg="add mod ord">
          <ac:chgData name="lukasz synek" userId="ae74cada04c4f151" providerId="LiveId" clId="{6C999A97-6686-4EFC-91E5-13482631CDC1}" dt="2024-01-25T21:30:52.332" v="441" actId="1076"/>
          <ac:picMkLst>
            <pc:docMk/>
            <pc:sldMk cId="793091783" sldId="256"/>
            <ac:picMk id="13" creationId="{66EBDD41-D85C-ECE6-569C-01FFDE80EBF9}"/>
          </ac:picMkLst>
        </pc:picChg>
        <pc:cxnChg chg="add del">
          <ac:chgData name="lukasz synek" userId="ae74cada04c4f151" providerId="LiveId" clId="{6C999A97-6686-4EFC-91E5-13482631CDC1}" dt="2024-01-25T20:28:29.216" v="19" actId="26606"/>
          <ac:cxnSpMkLst>
            <pc:docMk/>
            <pc:sldMk cId="793091783" sldId="256"/>
            <ac:cxnSpMk id="9" creationId="{8F4E56A8-93D5-4BE3-AE61-84677331AD07}"/>
          </ac:cxnSpMkLst>
        </pc:cxnChg>
        <pc:cxnChg chg="add del">
          <ac:chgData name="lukasz synek" userId="ae74cada04c4f151" providerId="LiveId" clId="{6C999A97-6686-4EFC-91E5-13482631CDC1}" dt="2024-01-25T20:28:29.216" v="19" actId="26606"/>
          <ac:cxnSpMkLst>
            <pc:docMk/>
            <pc:sldMk cId="793091783" sldId="256"/>
            <ac:cxnSpMk id="11" creationId="{BD492A0C-1773-477B-83B5-C707CB057709}"/>
          </ac:cxnSpMkLst>
        </pc:cxnChg>
        <pc:cxnChg chg="add">
          <ac:chgData name="lukasz synek" userId="ae74cada04c4f151" providerId="LiveId" clId="{6C999A97-6686-4EFC-91E5-13482631CDC1}" dt="2024-01-25T20:48:25.996" v="115" actId="26606"/>
          <ac:cxnSpMkLst>
            <pc:docMk/>
            <pc:sldMk cId="793091783" sldId="256"/>
            <ac:cxnSpMk id="34" creationId="{34E5597F-CE67-4085-9548-E6A8036DA3BB}"/>
          </ac:cxnSpMkLst>
        </pc:cxnChg>
      </pc:sldChg>
      <pc:sldChg chg="new del">
        <pc:chgData name="lukasz synek" userId="ae74cada04c4f151" providerId="LiveId" clId="{6C999A97-6686-4EFC-91E5-13482631CDC1}" dt="2024-01-25T20:25:07.741" v="3" actId="680"/>
        <pc:sldMkLst>
          <pc:docMk/>
          <pc:sldMk cId="3260896809" sldId="256"/>
        </pc:sldMkLst>
      </pc:sldChg>
      <pc:sldChg chg="new del">
        <pc:chgData name="lukasz synek" userId="ae74cada04c4f151" providerId="LiveId" clId="{6C999A97-6686-4EFC-91E5-13482631CDC1}" dt="2024-01-25T20:24:50.554" v="1" actId="680"/>
        <pc:sldMkLst>
          <pc:docMk/>
          <pc:sldMk cId="3734280880" sldId="256"/>
        </pc:sldMkLst>
      </pc:sldChg>
      <pc:sldChg chg="addSp delSp modSp new mod setBg setClrOvrMap">
        <pc:chgData name="lukasz synek" userId="ae74cada04c4f151" providerId="LiveId" clId="{6C999A97-6686-4EFC-91E5-13482631CDC1}" dt="2024-01-25T20:42:02.694" v="113" actId="20577"/>
        <pc:sldMkLst>
          <pc:docMk/>
          <pc:sldMk cId="2829881887" sldId="257"/>
        </pc:sldMkLst>
        <pc:spChg chg="mod ord">
          <ac:chgData name="lukasz synek" userId="ae74cada04c4f151" providerId="LiveId" clId="{6C999A97-6686-4EFC-91E5-13482631CDC1}" dt="2024-01-25T20:42:02.694" v="113" actId="20577"/>
          <ac:spMkLst>
            <pc:docMk/>
            <pc:sldMk cId="2829881887" sldId="257"/>
            <ac:spMk id="2" creationId="{EA5381AB-C153-5B0A-1EA0-35150013868E}"/>
          </ac:spMkLst>
        </pc:spChg>
        <pc:spChg chg="del">
          <ac:chgData name="lukasz synek" userId="ae74cada04c4f151" providerId="LiveId" clId="{6C999A97-6686-4EFC-91E5-13482631CDC1}" dt="2024-01-25T20:36:27.280" v="56"/>
          <ac:spMkLst>
            <pc:docMk/>
            <pc:sldMk cId="2829881887" sldId="257"/>
            <ac:spMk id="3" creationId="{9AE992CF-EBE7-971E-BD53-817F2E949DAA}"/>
          </ac:spMkLst>
        </pc:spChg>
        <pc:spChg chg="add">
          <ac:chgData name="lukasz synek" userId="ae74cada04c4f151" providerId="LiveId" clId="{6C999A97-6686-4EFC-91E5-13482631CDC1}" dt="2024-01-25T20:40:33.800" v="69" actId="26606"/>
          <ac:spMkLst>
            <pc:docMk/>
            <pc:sldMk cId="2829881887" sldId="257"/>
            <ac:spMk id="7" creationId="{DA381740-063A-41A4-836D-85D14980EEF0}"/>
          </ac:spMkLst>
        </pc:spChg>
        <pc:spChg chg="add">
          <ac:chgData name="lukasz synek" userId="ae74cada04c4f151" providerId="LiveId" clId="{6C999A97-6686-4EFC-91E5-13482631CDC1}" dt="2024-01-25T20:40:33.800" v="69" actId="26606"/>
          <ac:spMkLst>
            <pc:docMk/>
            <pc:sldMk cId="2829881887" sldId="257"/>
            <ac:spMk id="8" creationId="{678CC48C-9275-4EFA-9B84-8E818500B9C1}"/>
          </ac:spMkLst>
        </pc:spChg>
        <pc:spChg chg="add">
          <ac:chgData name="lukasz synek" userId="ae74cada04c4f151" providerId="LiveId" clId="{6C999A97-6686-4EFC-91E5-13482631CDC1}" dt="2024-01-25T20:40:33.800" v="69" actId="26606"/>
          <ac:spMkLst>
            <pc:docMk/>
            <pc:sldMk cId="2829881887" sldId="257"/>
            <ac:spMk id="9" creationId="{0A324144-E9CF-4B12-A53E-FAC0D281D8B0}"/>
          </ac:spMkLst>
        </pc:spChg>
        <pc:spChg chg="add del">
          <ac:chgData name="lukasz synek" userId="ae74cada04c4f151" providerId="LiveId" clId="{6C999A97-6686-4EFC-91E5-13482631CDC1}" dt="2024-01-25T20:39:52.515" v="66" actId="26606"/>
          <ac:spMkLst>
            <pc:docMk/>
            <pc:sldMk cId="2829881887" sldId="257"/>
            <ac:spMk id="10" creationId="{DA381740-063A-41A4-836D-85D14980EEF0}"/>
          </ac:spMkLst>
        </pc:spChg>
        <pc:spChg chg="add del">
          <ac:chgData name="lukasz synek" userId="ae74cada04c4f151" providerId="LiveId" clId="{6C999A97-6686-4EFC-91E5-13482631CDC1}" dt="2024-01-25T20:39:52.515" v="66" actId="26606"/>
          <ac:spMkLst>
            <pc:docMk/>
            <pc:sldMk cId="2829881887" sldId="257"/>
            <ac:spMk id="12" creationId="{AD35AE2F-5E3A-49D9-8DE1-8A333BA4088E}"/>
          </ac:spMkLst>
        </pc:spChg>
        <pc:spChg chg="add del">
          <ac:chgData name="lukasz synek" userId="ae74cada04c4f151" providerId="LiveId" clId="{6C999A97-6686-4EFC-91E5-13482631CDC1}" dt="2024-01-25T20:39:52.515" v="66" actId="26606"/>
          <ac:spMkLst>
            <pc:docMk/>
            <pc:sldMk cId="2829881887" sldId="257"/>
            <ac:spMk id="14" creationId="{04D8AD8F-EF7F-481F-B99A-B8513897050A}"/>
          </ac:spMkLst>
        </pc:spChg>
        <pc:spChg chg="add del">
          <ac:chgData name="lukasz synek" userId="ae74cada04c4f151" providerId="LiveId" clId="{6C999A97-6686-4EFC-91E5-13482631CDC1}" dt="2024-01-25T20:39:52.515" v="66" actId="26606"/>
          <ac:spMkLst>
            <pc:docMk/>
            <pc:sldMk cId="2829881887" sldId="257"/>
            <ac:spMk id="16" creationId="{79EB4626-023C-436D-9F57-9EB46080909D}"/>
          </ac:spMkLst>
        </pc:spChg>
        <pc:picChg chg="add mod">
          <ac:chgData name="lukasz synek" userId="ae74cada04c4f151" providerId="LiveId" clId="{6C999A97-6686-4EFC-91E5-13482631CDC1}" dt="2024-01-25T20:40:33.800" v="69" actId="26606"/>
          <ac:picMkLst>
            <pc:docMk/>
            <pc:sldMk cId="2829881887" sldId="257"/>
            <ac:picMk id="5" creationId="{A5EA7240-E675-E2E3-0420-AAF2F9A60954}"/>
          </ac:picMkLst>
        </pc:picChg>
      </pc:sldChg>
      <pc:sldChg chg="addSp delSp modSp new mod setBg">
        <pc:chgData name="lukasz synek" userId="ae74cada04c4f151" providerId="LiveId" clId="{6C999A97-6686-4EFC-91E5-13482631CDC1}" dt="2024-01-25T20:54:06.919" v="156" actId="20577"/>
        <pc:sldMkLst>
          <pc:docMk/>
          <pc:sldMk cId="3783371790" sldId="258"/>
        </pc:sldMkLst>
        <pc:spChg chg="mod ord">
          <ac:chgData name="lukasz synek" userId="ae74cada04c4f151" providerId="LiveId" clId="{6C999A97-6686-4EFC-91E5-13482631CDC1}" dt="2024-01-25T20:54:06.919" v="156" actId="20577"/>
          <ac:spMkLst>
            <pc:docMk/>
            <pc:sldMk cId="3783371790" sldId="258"/>
            <ac:spMk id="2" creationId="{7764D80B-D8B1-5945-4486-78D5B75E1517}"/>
          </ac:spMkLst>
        </pc:spChg>
        <pc:spChg chg="del">
          <ac:chgData name="lukasz synek" userId="ae74cada04c4f151" providerId="LiveId" clId="{6C999A97-6686-4EFC-91E5-13482631CDC1}" dt="2024-01-25T20:50:29.279" v="116"/>
          <ac:spMkLst>
            <pc:docMk/>
            <pc:sldMk cId="3783371790" sldId="258"/>
            <ac:spMk id="3" creationId="{EBD98884-7DF0-B66A-9E50-67EDB1121C44}"/>
          </ac:spMkLst>
        </pc:spChg>
        <pc:spChg chg="add">
          <ac:chgData name="lukasz synek" userId="ae74cada04c4f151" providerId="LiveId" clId="{6C999A97-6686-4EFC-91E5-13482631CDC1}" dt="2024-01-25T20:52:33.741" v="122" actId="26606"/>
          <ac:spMkLst>
            <pc:docMk/>
            <pc:sldMk cId="3783371790" sldId="258"/>
            <ac:spMk id="10" creationId="{DA381740-063A-41A4-836D-85D14980EEF0}"/>
          </ac:spMkLst>
        </pc:spChg>
        <pc:spChg chg="add">
          <ac:chgData name="lukasz synek" userId="ae74cada04c4f151" providerId="LiveId" clId="{6C999A97-6686-4EFC-91E5-13482631CDC1}" dt="2024-01-25T20:52:33.741" v="122" actId="26606"/>
          <ac:spMkLst>
            <pc:docMk/>
            <pc:sldMk cId="3783371790" sldId="258"/>
            <ac:spMk id="12" creationId="{007891EC-4501-44ED-A8C8-B11B6DB767AB}"/>
          </ac:spMkLst>
        </pc:spChg>
        <pc:picChg chg="add mod">
          <ac:chgData name="lukasz synek" userId="ae74cada04c4f151" providerId="LiveId" clId="{6C999A97-6686-4EFC-91E5-13482631CDC1}" dt="2024-01-25T20:52:33.741" v="122" actId="26606"/>
          <ac:picMkLst>
            <pc:docMk/>
            <pc:sldMk cId="3783371790" sldId="258"/>
            <ac:picMk id="5" creationId="{F88B5DB0-C5D6-2BB0-32A9-08E2E77D32A4}"/>
          </ac:picMkLst>
        </pc:picChg>
        <pc:cxnChg chg="add">
          <ac:chgData name="lukasz synek" userId="ae74cada04c4f151" providerId="LiveId" clId="{6C999A97-6686-4EFC-91E5-13482631CDC1}" dt="2024-01-25T20:52:33.741" v="122" actId="26606"/>
          <ac:cxnSpMkLst>
            <pc:docMk/>
            <pc:sldMk cId="3783371790" sldId="258"/>
            <ac:cxnSpMk id="14" creationId="{34E5597F-CE67-4085-9548-E6A8036DA3BB}"/>
          </ac:cxnSpMkLst>
        </pc:cxnChg>
      </pc:sldChg>
      <pc:sldChg chg="addSp delSp modSp new mod setBg">
        <pc:chgData name="lukasz synek" userId="ae74cada04c4f151" providerId="LiveId" clId="{6C999A97-6686-4EFC-91E5-13482631CDC1}" dt="2024-01-25T20:58:41.618" v="207" actId="14100"/>
        <pc:sldMkLst>
          <pc:docMk/>
          <pc:sldMk cId="2547536249" sldId="259"/>
        </pc:sldMkLst>
        <pc:spChg chg="mod ord">
          <ac:chgData name="lukasz synek" userId="ae74cada04c4f151" providerId="LiveId" clId="{6C999A97-6686-4EFC-91E5-13482631CDC1}" dt="2024-01-25T20:58:05.162" v="206" actId="20577"/>
          <ac:spMkLst>
            <pc:docMk/>
            <pc:sldMk cId="2547536249" sldId="259"/>
            <ac:spMk id="2" creationId="{4ABBF94D-8961-A682-A07A-EE36743C49CC}"/>
          </ac:spMkLst>
        </pc:spChg>
        <pc:spChg chg="del">
          <ac:chgData name="lukasz synek" userId="ae74cada04c4f151" providerId="LiveId" clId="{6C999A97-6686-4EFC-91E5-13482631CDC1}" dt="2024-01-25T20:56:30.770" v="158"/>
          <ac:spMkLst>
            <pc:docMk/>
            <pc:sldMk cId="2547536249" sldId="259"/>
            <ac:spMk id="3" creationId="{7395D45A-A640-FFB6-02C3-535897786531}"/>
          </ac:spMkLst>
        </pc:spChg>
        <pc:spChg chg="add">
          <ac:chgData name="lukasz synek" userId="ae74cada04c4f151" providerId="LiveId" clId="{6C999A97-6686-4EFC-91E5-13482631CDC1}" dt="2024-01-25T20:57:33.325" v="164" actId="26606"/>
          <ac:spMkLst>
            <pc:docMk/>
            <pc:sldMk cId="2547536249" sldId="259"/>
            <ac:spMk id="10" creationId="{DA381740-063A-41A4-836D-85D14980EEF0}"/>
          </ac:spMkLst>
        </pc:spChg>
        <pc:spChg chg="add">
          <ac:chgData name="lukasz synek" userId="ae74cada04c4f151" providerId="LiveId" clId="{6C999A97-6686-4EFC-91E5-13482631CDC1}" dt="2024-01-25T20:57:33.325" v="164" actId="26606"/>
          <ac:spMkLst>
            <pc:docMk/>
            <pc:sldMk cId="2547536249" sldId="259"/>
            <ac:spMk id="12" creationId="{007891EC-4501-44ED-A8C8-B11B6DB767AB}"/>
          </ac:spMkLst>
        </pc:spChg>
        <pc:picChg chg="add mod">
          <ac:chgData name="lukasz synek" userId="ae74cada04c4f151" providerId="LiveId" clId="{6C999A97-6686-4EFC-91E5-13482631CDC1}" dt="2024-01-25T20:58:41.618" v="207" actId="14100"/>
          <ac:picMkLst>
            <pc:docMk/>
            <pc:sldMk cId="2547536249" sldId="259"/>
            <ac:picMk id="5" creationId="{02F5CF94-01AF-7F1A-FDD1-52325A090F95}"/>
          </ac:picMkLst>
        </pc:picChg>
        <pc:cxnChg chg="add">
          <ac:chgData name="lukasz synek" userId="ae74cada04c4f151" providerId="LiveId" clId="{6C999A97-6686-4EFC-91E5-13482631CDC1}" dt="2024-01-25T20:57:33.325" v="164" actId="26606"/>
          <ac:cxnSpMkLst>
            <pc:docMk/>
            <pc:sldMk cId="2547536249" sldId="259"/>
            <ac:cxnSpMk id="14" creationId="{34E5597F-CE67-4085-9548-E6A8036DA3BB}"/>
          </ac:cxnSpMkLst>
        </pc:cxnChg>
      </pc:sldChg>
      <pc:sldChg chg="addSp delSp modSp new mod setBg">
        <pc:chgData name="lukasz synek" userId="ae74cada04c4f151" providerId="LiveId" clId="{6C999A97-6686-4EFC-91E5-13482631CDC1}" dt="2024-01-25T21:04:42.561" v="232" actId="20577"/>
        <pc:sldMkLst>
          <pc:docMk/>
          <pc:sldMk cId="2313492038" sldId="260"/>
        </pc:sldMkLst>
        <pc:spChg chg="mod ord">
          <ac:chgData name="lukasz synek" userId="ae74cada04c4f151" providerId="LiveId" clId="{6C999A97-6686-4EFC-91E5-13482631CDC1}" dt="2024-01-25T21:04:42.561" v="232" actId="20577"/>
          <ac:spMkLst>
            <pc:docMk/>
            <pc:sldMk cId="2313492038" sldId="260"/>
            <ac:spMk id="2" creationId="{0B6747FD-9225-E177-B96F-D649EE8F62E2}"/>
          </ac:spMkLst>
        </pc:spChg>
        <pc:spChg chg="del">
          <ac:chgData name="lukasz synek" userId="ae74cada04c4f151" providerId="LiveId" clId="{6C999A97-6686-4EFC-91E5-13482631CDC1}" dt="2024-01-25T21:01:30.160" v="209"/>
          <ac:spMkLst>
            <pc:docMk/>
            <pc:sldMk cId="2313492038" sldId="260"/>
            <ac:spMk id="3" creationId="{02BC082B-0E19-6090-A299-242189A45A80}"/>
          </ac:spMkLst>
        </pc:spChg>
        <pc:spChg chg="add">
          <ac:chgData name="lukasz synek" userId="ae74cada04c4f151" providerId="LiveId" clId="{6C999A97-6686-4EFC-91E5-13482631CDC1}" dt="2024-01-25T21:02:37.191" v="215" actId="26606"/>
          <ac:spMkLst>
            <pc:docMk/>
            <pc:sldMk cId="2313492038" sldId="260"/>
            <ac:spMk id="10" creationId="{DA381740-063A-41A4-836D-85D14980EEF0}"/>
          </ac:spMkLst>
        </pc:spChg>
        <pc:spChg chg="add">
          <ac:chgData name="lukasz synek" userId="ae74cada04c4f151" providerId="LiveId" clId="{6C999A97-6686-4EFC-91E5-13482631CDC1}" dt="2024-01-25T21:02:37.191" v="215" actId="26606"/>
          <ac:spMkLst>
            <pc:docMk/>
            <pc:sldMk cId="2313492038" sldId="260"/>
            <ac:spMk id="12" creationId="{007891EC-4501-44ED-A8C8-B11B6DB767AB}"/>
          </ac:spMkLst>
        </pc:spChg>
        <pc:picChg chg="add mod">
          <ac:chgData name="lukasz synek" userId="ae74cada04c4f151" providerId="LiveId" clId="{6C999A97-6686-4EFC-91E5-13482631CDC1}" dt="2024-01-25T21:02:37.191" v="215" actId="26606"/>
          <ac:picMkLst>
            <pc:docMk/>
            <pc:sldMk cId="2313492038" sldId="260"/>
            <ac:picMk id="5" creationId="{3F816A09-66EC-9D4A-99D5-8F4E2F75A05A}"/>
          </ac:picMkLst>
        </pc:picChg>
        <pc:cxnChg chg="add">
          <ac:chgData name="lukasz synek" userId="ae74cada04c4f151" providerId="LiveId" clId="{6C999A97-6686-4EFC-91E5-13482631CDC1}" dt="2024-01-25T21:02:37.191" v="215" actId="26606"/>
          <ac:cxnSpMkLst>
            <pc:docMk/>
            <pc:sldMk cId="2313492038" sldId="260"/>
            <ac:cxnSpMk id="14" creationId="{34E5597F-CE67-4085-9548-E6A8036DA3BB}"/>
          </ac:cxnSpMkLst>
        </pc:cxnChg>
      </pc:sldChg>
      <pc:sldChg chg="addSp delSp modSp new mod setBg">
        <pc:chgData name="lukasz synek" userId="ae74cada04c4f151" providerId="LiveId" clId="{6C999A97-6686-4EFC-91E5-13482631CDC1}" dt="2024-01-25T21:06:52.795" v="246" actId="20577"/>
        <pc:sldMkLst>
          <pc:docMk/>
          <pc:sldMk cId="1344667391" sldId="261"/>
        </pc:sldMkLst>
        <pc:spChg chg="mod ord">
          <ac:chgData name="lukasz synek" userId="ae74cada04c4f151" providerId="LiveId" clId="{6C999A97-6686-4EFC-91E5-13482631CDC1}" dt="2024-01-25T21:06:52.795" v="246" actId="20577"/>
          <ac:spMkLst>
            <pc:docMk/>
            <pc:sldMk cId="1344667391" sldId="261"/>
            <ac:spMk id="2" creationId="{068B0707-4959-1C6F-2A5E-45FFADB002C3}"/>
          </ac:spMkLst>
        </pc:spChg>
        <pc:spChg chg="del">
          <ac:chgData name="lukasz synek" userId="ae74cada04c4f151" providerId="LiveId" clId="{6C999A97-6686-4EFC-91E5-13482631CDC1}" dt="2024-01-25T21:06:23.896" v="234"/>
          <ac:spMkLst>
            <pc:docMk/>
            <pc:sldMk cId="1344667391" sldId="261"/>
            <ac:spMk id="3" creationId="{D8BE4723-4648-8F4D-19E8-3679CE5F1809}"/>
          </ac:spMkLst>
        </pc:spChg>
        <pc:spChg chg="add">
          <ac:chgData name="lukasz synek" userId="ae74cada04c4f151" providerId="LiveId" clId="{6C999A97-6686-4EFC-91E5-13482631CDC1}" dt="2024-01-25T21:06:39.365" v="237" actId="26606"/>
          <ac:spMkLst>
            <pc:docMk/>
            <pc:sldMk cId="1344667391" sldId="261"/>
            <ac:spMk id="10" creationId="{DA381740-063A-41A4-836D-85D14980EEF0}"/>
          </ac:spMkLst>
        </pc:spChg>
        <pc:spChg chg="add">
          <ac:chgData name="lukasz synek" userId="ae74cada04c4f151" providerId="LiveId" clId="{6C999A97-6686-4EFC-91E5-13482631CDC1}" dt="2024-01-25T21:06:39.365" v="237" actId="26606"/>
          <ac:spMkLst>
            <pc:docMk/>
            <pc:sldMk cId="1344667391" sldId="261"/>
            <ac:spMk id="12" creationId="{007891EC-4501-44ED-A8C8-B11B6DB767AB}"/>
          </ac:spMkLst>
        </pc:spChg>
        <pc:picChg chg="add mod">
          <ac:chgData name="lukasz synek" userId="ae74cada04c4f151" providerId="LiveId" clId="{6C999A97-6686-4EFC-91E5-13482631CDC1}" dt="2024-01-25T21:06:39.365" v="237" actId="26606"/>
          <ac:picMkLst>
            <pc:docMk/>
            <pc:sldMk cId="1344667391" sldId="261"/>
            <ac:picMk id="5" creationId="{860641A1-C7E7-50A6-2FB6-38F052A3F5F9}"/>
          </ac:picMkLst>
        </pc:picChg>
        <pc:cxnChg chg="add">
          <ac:chgData name="lukasz synek" userId="ae74cada04c4f151" providerId="LiveId" clId="{6C999A97-6686-4EFC-91E5-13482631CDC1}" dt="2024-01-25T21:06:39.365" v="237" actId="26606"/>
          <ac:cxnSpMkLst>
            <pc:docMk/>
            <pc:sldMk cId="1344667391" sldId="261"/>
            <ac:cxnSpMk id="14" creationId="{34E5597F-CE67-4085-9548-E6A8036DA3BB}"/>
          </ac:cxnSpMkLst>
        </pc:cxnChg>
      </pc:sldChg>
      <pc:sldChg chg="addSp delSp modSp new mod setBg">
        <pc:chgData name="lukasz synek" userId="ae74cada04c4f151" providerId="LiveId" clId="{6C999A97-6686-4EFC-91E5-13482631CDC1}" dt="2024-01-25T21:13:54.586" v="298" actId="20577"/>
        <pc:sldMkLst>
          <pc:docMk/>
          <pc:sldMk cId="1486049659" sldId="262"/>
        </pc:sldMkLst>
        <pc:spChg chg="mod">
          <ac:chgData name="lukasz synek" userId="ae74cada04c4f151" providerId="LiveId" clId="{6C999A97-6686-4EFC-91E5-13482631CDC1}" dt="2024-01-25T21:13:54.586" v="298" actId="20577"/>
          <ac:spMkLst>
            <pc:docMk/>
            <pc:sldMk cId="1486049659" sldId="262"/>
            <ac:spMk id="2" creationId="{5D48A064-1ABC-B788-E579-BE4EEBE5FDB3}"/>
          </ac:spMkLst>
        </pc:spChg>
        <pc:spChg chg="del">
          <ac:chgData name="lukasz synek" userId="ae74cada04c4f151" providerId="LiveId" clId="{6C999A97-6686-4EFC-91E5-13482631CDC1}" dt="2024-01-25T21:08:13.152" v="248"/>
          <ac:spMkLst>
            <pc:docMk/>
            <pc:sldMk cId="1486049659" sldId="262"/>
            <ac:spMk id="3" creationId="{81EEDD90-93A8-8D51-3236-D00B9F1DBBF5}"/>
          </ac:spMkLst>
        </pc:spChg>
        <pc:spChg chg="add del">
          <ac:chgData name="lukasz synek" userId="ae74cada04c4f151" providerId="LiveId" clId="{6C999A97-6686-4EFC-91E5-13482631CDC1}" dt="2024-01-25T21:12:37.961" v="271" actId="26606"/>
          <ac:spMkLst>
            <pc:docMk/>
            <pc:sldMk cId="1486049659" sldId="262"/>
            <ac:spMk id="12" creationId="{DA381740-063A-41A4-836D-85D14980EEF0}"/>
          </ac:spMkLst>
        </pc:spChg>
        <pc:spChg chg="add del">
          <ac:chgData name="lukasz synek" userId="ae74cada04c4f151" providerId="LiveId" clId="{6C999A97-6686-4EFC-91E5-13482631CDC1}" dt="2024-01-25T21:12:37.961" v="271" actId="26606"/>
          <ac:spMkLst>
            <pc:docMk/>
            <pc:sldMk cId="1486049659" sldId="262"/>
            <ac:spMk id="14" creationId="{F0087D53-9295-4463-AAE4-D5C626046E9F}"/>
          </ac:spMkLst>
        </pc:spChg>
        <pc:spChg chg="add del">
          <ac:chgData name="lukasz synek" userId="ae74cada04c4f151" providerId="LiveId" clId="{6C999A97-6686-4EFC-91E5-13482631CDC1}" dt="2024-01-25T21:12:37.961" v="271" actId="26606"/>
          <ac:spMkLst>
            <pc:docMk/>
            <pc:sldMk cId="1486049659" sldId="262"/>
            <ac:spMk id="16" creationId="{D6A9C53F-5F90-40A5-8C85-5412D39C8C68}"/>
          </ac:spMkLst>
        </pc:spChg>
        <pc:spChg chg="add">
          <ac:chgData name="lukasz synek" userId="ae74cada04c4f151" providerId="LiveId" clId="{6C999A97-6686-4EFC-91E5-13482631CDC1}" dt="2024-01-25T21:12:37.976" v="272" actId="26606"/>
          <ac:spMkLst>
            <pc:docMk/>
            <pc:sldMk cId="1486049659" sldId="262"/>
            <ac:spMk id="18" creationId="{DA381740-063A-41A4-836D-85D14980EEF0}"/>
          </ac:spMkLst>
        </pc:spChg>
        <pc:spChg chg="add">
          <ac:chgData name="lukasz synek" userId="ae74cada04c4f151" providerId="LiveId" clId="{6C999A97-6686-4EFC-91E5-13482631CDC1}" dt="2024-01-25T21:12:37.976" v="272" actId="26606"/>
          <ac:spMkLst>
            <pc:docMk/>
            <pc:sldMk cId="1486049659" sldId="262"/>
            <ac:spMk id="19" creationId="{C4879EFC-8E62-4E00-973C-C45EE9EC676D}"/>
          </ac:spMkLst>
        </pc:spChg>
        <pc:spChg chg="add">
          <ac:chgData name="lukasz synek" userId="ae74cada04c4f151" providerId="LiveId" clId="{6C999A97-6686-4EFC-91E5-13482631CDC1}" dt="2024-01-25T21:12:37.976" v="272" actId="26606"/>
          <ac:spMkLst>
            <pc:docMk/>
            <pc:sldMk cId="1486049659" sldId="262"/>
            <ac:spMk id="20" creationId="{D6A9C53F-5F90-40A5-8C85-5412D39C8C68}"/>
          </ac:spMkLst>
        </pc:spChg>
        <pc:picChg chg="add mod ord">
          <ac:chgData name="lukasz synek" userId="ae74cada04c4f151" providerId="LiveId" clId="{6C999A97-6686-4EFC-91E5-13482631CDC1}" dt="2024-01-25T21:13:36.386" v="280" actId="1076"/>
          <ac:picMkLst>
            <pc:docMk/>
            <pc:sldMk cId="1486049659" sldId="262"/>
            <ac:picMk id="5" creationId="{9716CAEF-91B0-29D7-779F-6780D2786170}"/>
          </ac:picMkLst>
        </pc:picChg>
        <pc:picChg chg="add mod">
          <ac:chgData name="lukasz synek" userId="ae74cada04c4f151" providerId="LiveId" clId="{6C999A97-6686-4EFC-91E5-13482631CDC1}" dt="2024-01-25T21:13:32.260" v="279" actId="1076"/>
          <ac:picMkLst>
            <pc:docMk/>
            <pc:sldMk cId="1486049659" sldId="262"/>
            <ac:picMk id="7" creationId="{B25C2F73-F55B-CD65-5E78-9DF361C0A3DF}"/>
          </ac:picMkLst>
        </pc:picChg>
      </pc:sldChg>
      <pc:sldChg chg="addSp delSp modSp new mod setBg">
        <pc:chgData name="lukasz synek" userId="ae74cada04c4f151" providerId="LiveId" clId="{6C999A97-6686-4EFC-91E5-13482631CDC1}" dt="2024-01-25T21:16:53.578" v="325" actId="26606"/>
        <pc:sldMkLst>
          <pc:docMk/>
          <pc:sldMk cId="1220050207" sldId="263"/>
        </pc:sldMkLst>
        <pc:spChg chg="mod ord">
          <ac:chgData name="lukasz synek" userId="ae74cada04c4f151" providerId="LiveId" clId="{6C999A97-6686-4EFC-91E5-13482631CDC1}" dt="2024-01-25T21:16:53.578" v="325" actId="26606"/>
          <ac:spMkLst>
            <pc:docMk/>
            <pc:sldMk cId="1220050207" sldId="263"/>
            <ac:spMk id="2" creationId="{5477AB0E-37C3-6DB7-596A-1B09C75C340F}"/>
          </ac:spMkLst>
        </pc:spChg>
        <pc:spChg chg="del">
          <ac:chgData name="lukasz synek" userId="ae74cada04c4f151" providerId="LiveId" clId="{6C999A97-6686-4EFC-91E5-13482631CDC1}" dt="2024-01-25T21:14:59.947" v="300"/>
          <ac:spMkLst>
            <pc:docMk/>
            <pc:sldMk cId="1220050207" sldId="263"/>
            <ac:spMk id="3" creationId="{270BBB05-D49B-DE6B-01B4-6BBD81A89CD9}"/>
          </ac:spMkLst>
        </pc:spChg>
        <pc:spChg chg="add">
          <ac:chgData name="lukasz synek" userId="ae74cada04c4f151" providerId="LiveId" clId="{6C999A97-6686-4EFC-91E5-13482631CDC1}" dt="2024-01-25T21:16:53.578" v="325" actId="26606"/>
          <ac:spMkLst>
            <pc:docMk/>
            <pc:sldMk cId="1220050207" sldId="263"/>
            <ac:spMk id="10" creationId="{DA381740-063A-41A4-836D-85D14980EEF0}"/>
          </ac:spMkLst>
        </pc:spChg>
        <pc:spChg chg="add">
          <ac:chgData name="lukasz synek" userId="ae74cada04c4f151" providerId="LiveId" clId="{6C999A97-6686-4EFC-91E5-13482631CDC1}" dt="2024-01-25T21:16:53.578" v="325" actId="26606"/>
          <ac:spMkLst>
            <pc:docMk/>
            <pc:sldMk cId="1220050207" sldId="263"/>
            <ac:spMk id="12" creationId="{007891EC-4501-44ED-A8C8-B11B6DB767AB}"/>
          </ac:spMkLst>
        </pc:spChg>
        <pc:picChg chg="add mod">
          <ac:chgData name="lukasz synek" userId="ae74cada04c4f151" providerId="LiveId" clId="{6C999A97-6686-4EFC-91E5-13482631CDC1}" dt="2024-01-25T21:16:53.578" v="325" actId="26606"/>
          <ac:picMkLst>
            <pc:docMk/>
            <pc:sldMk cId="1220050207" sldId="263"/>
            <ac:picMk id="5" creationId="{2985B7F4-D8EF-89A8-3DB1-F909F2324723}"/>
          </ac:picMkLst>
        </pc:picChg>
        <pc:cxnChg chg="add">
          <ac:chgData name="lukasz synek" userId="ae74cada04c4f151" providerId="LiveId" clId="{6C999A97-6686-4EFC-91E5-13482631CDC1}" dt="2024-01-25T21:16:53.578" v="325" actId="26606"/>
          <ac:cxnSpMkLst>
            <pc:docMk/>
            <pc:sldMk cId="1220050207" sldId="263"/>
            <ac:cxnSpMk id="14" creationId="{34E5597F-CE67-4085-9548-E6A8036DA3BB}"/>
          </ac:cxnSpMkLst>
        </pc:cxnChg>
      </pc:sldChg>
      <pc:sldChg chg="addSp delSp modSp new mod setBg">
        <pc:chgData name="lukasz synek" userId="ae74cada04c4f151" providerId="LiveId" clId="{6C999A97-6686-4EFC-91E5-13482631CDC1}" dt="2024-01-25T21:18:37.711" v="340" actId="20577"/>
        <pc:sldMkLst>
          <pc:docMk/>
          <pc:sldMk cId="3505727358" sldId="264"/>
        </pc:sldMkLst>
        <pc:spChg chg="mod ord">
          <ac:chgData name="lukasz synek" userId="ae74cada04c4f151" providerId="LiveId" clId="{6C999A97-6686-4EFC-91E5-13482631CDC1}" dt="2024-01-25T21:18:37.711" v="340" actId="20577"/>
          <ac:spMkLst>
            <pc:docMk/>
            <pc:sldMk cId="3505727358" sldId="264"/>
            <ac:spMk id="2" creationId="{71F37483-F302-E1DA-6A5B-C9ECE0ABCE96}"/>
          </ac:spMkLst>
        </pc:spChg>
        <pc:spChg chg="del">
          <ac:chgData name="lukasz synek" userId="ae74cada04c4f151" providerId="LiveId" clId="{6C999A97-6686-4EFC-91E5-13482631CDC1}" dt="2024-01-25T21:18:11.038" v="327"/>
          <ac:spMkLst>
            <pc:docMk/>
            <pc:sldMk cId="3505727358" sldId="264"/>
            <ac:spMk id="3" creationId="{25D5D2EF-BDF7-6C77-B2DA-A7FAD1FCE5D5}"/>
          </ac:spMkLst>
        </pc:spChg>
        <pc:spChg chg="add">
          <ac:chgData name="lukasz synek" userId="ae74cada04c4f151" providerId="LiveId" clId="{6C999A97-6686-4EFC-91E5-13482631CDC1}" dt="2024-01-25T21:18:28.429" v="331" actId="26606"/>
          <ac:spMkLst>
            <pc:docMk/>
            <pc:sldMk cId="3505727358" sldId="264"/>
            <ac:spMk id="10" creationId="{DA381740-063A-41A4-836D-85D14980EEF0}"/>
          </ac:spMkLst>
        </pc:spChg>
        <pc:spChg chg="add">
          <ac:chgData name="lukasz synek" userId="ae74cada04c4f151" providerId="LiveId" clId="{6C999A97-6686-4EFC-91E5-13482631CDC1}" dt="2024-01-25T21:18:28.429" v="331" actId="26606"/>
          <ac:spMkLst>
            <pc:docMk/>
            <pc:sldMk cId="3505727358" sldId="264"/>
            <ac:spMk id="12" creationId="{007891EC-4501-44ED-A8C8-B11B6DB767AB}"/>
          </ac:spMkLst>
        </pc:spChg>
        <pc:picChg chg="add mod">
          <ac:chgData name="lukasz synek" userId="ae74cada04c4f151" providerId="LiveId" clId="{6C999A97-6686-4EFC-91E5-13482631CDC1}" dt="2024-01-25T21:18:28.429" v="331" actId="26606"/>
          <ac:picMkLst>
            <pc:docMk/>
            <pc:sldMk cId="3505727358" sldId="264"/>
            <ac:picMk id="5" creationId="{767A1676-1F49-3D53-E9CD-69D42D43412D}"/>
          </ac:picMkLst>
        </pc:picChg>
        <pc:cxnChg chg="add">
          <ac:chgData name="lukasz synek" userId="ae74cada04c4f151" providerId="LiveId" clId="{6C999A97-6686-4EFC-91E5-13482631CDC1}" dt="2024-01-25T21:18:28.429" v="331" actId="26606"/>
          <ac:cxnSpMkLst>
            <pc:docMk/>
            <pc:sldMk cId="3505727358" sldId="264"/>
            <ac:cxnSpMk id="14" creationId="{34E5597F-CE67-4085-9548-E6A8036DA3BB}"/>
          </ac:cxnSpMkLst>
        </pc:cxnChg>
      </pc:sldChg>
      <pc:sldChg chg="addSp delSp modSp new mod">
        <pc:chgData name="lukasz synek" userId="ae74cada04c4f151" providerId="LiveId" clId="{6C999A97-6686-4EFC-91E5-13482631CDC1}" dt="2024-01-25T21:24:57.075" v="387" actId="20577"/>
        <pc:sldMkLst>
          <pc:docMk/>
          <pc:sldMk cId="3746833871" sldId="265"/>
        </pc:sldMkLst>
        <pc:spChg chg="mod">
          <ac:chgData name="lukasz synek" userId="ae74cada04c4f151" providerId="LiveId" clId="{6C999A97-6686-4EFC-91E5-13482631CDC1}" dt="2024-01-25T21:24:57.075" v="387" actId="20577"/>
          <ac:spMkLst>
            <pc:docMk/>
            <pc:sldMk cId="3746833871" sldId="265"/>
            <ac:spMk id="2" creationId="{AC92AFBC-692C-5E83-B720-6ED026AB1337}"/>
          </ac:spMkLst>
        </pc:spChg>
        <pc:spChg chg="del">
          <ac:chgData name="lukasz synek" userId="ae74cada04c4f151" providerId="LiveId" clId="{6C999A97-6686-4EFC-91E5-13482631CDC1}" dt="2024-01-25T21:19:40.176" v="342"/>
          <ac:spMkLst>
            <pc:docMk/>
            <pc:sldMk cId="3746833871" sldId="265"/>
            <ac:spMk id="3" creationId="{FF5C6072-E23F-DA47-E0DB-544F0ECFB6D2}"/>
          </ac:spMkLst>
        </pc:spChg>
        <pc:picChg chg="add mod">
          <ac:chgData name="lukasz synek" userId="ae74cada04c4f151" providerId="LiveId" clId="{6C999A97-6686-4EFC-91E5-13482631CDC1}" dt="2024-01-25T21:20:24.426" v="348" actId="14100"/>
          <ac:picMkLst>
            <pc:docMk/>
            <pc:sldMk cId="3746833871" sldId="265"/>
            <ac:picMk id="5" creationId="{E7CF39C4-BA40-50B4-294B-67865D4F9B6F}"/>
          </ac:picMkLst>
        </pc:picChg>
        <pc:picChg chg="add mod">
          <ac:chgData name="lukasz synek" userId="ae74cada04c4f151" providerId="LiveId" clId="{6C999A97-6686-4EFC-91E5-13482631CDC1}" dt="2024-01-25T21:21:49.736" v="356" actId="14100"/>
          <ac:picMkLst>
            <pc:docMk/>
            <pc:sldMk cId="3746833871" sldId="265"/>
            <ac:picMk id="7" creationId="{AF0D9CDB-2F45-1669-0191-E82C619F4E03}"/>
          </ac:picMkLst>
        </pc:picChg>
        <pc:picChg chg="add mod">
          <ac:chgData name="lukasz synek" userId="ae74cada04c4f151" providerId="LiveId" clId="{6C999A97-6686-4EFC-91E5-13482631CDC1}" dt="2024-01-25T21:24:31.922" v="368" actId="1076"/>
          <ac:picMkLst>
            <pc:docMk/>
            <pc:sldMk cId="3746833871" sldId="265"/>
            <ac:picMk id="9" creationId="{AAA9DB3E-1F1E-0C4B-0091-CE5D5F42719B}"/>
          </ac:picMkLst>
        </pc:picChg>
      </pc:sldChg>
      <pc:sldChg chg="addSp delSp modSp new mod ord setBg">
        <pc:chgData name="lukasz synek" userId="ae74cada04c4f151" providerId="LiveId" clId="{6C999A97-6686-4EFC-91E5-13482631CDC1}" dt="2024-01-25T21:32:27.756" v="443"/>
        <pc:sldMkLst>
          <pc:docMk/>
          <pc:sldMk cId="2829278642" sldId="266"/>
        </pc:sldMkLst>
        <pc:spChg chg="mod ord">
          <ac:chgData name="lukasz synek" userId="ae74cada04c4f151" providerId="LiveId" clId="{6C999A97-6686-4EFC-91E5-13482631CDC1}" dt="2024-01-25T21:30:32.036" v="440" actId="122"/>
          <ac:spMkLst>
            <pc:docMk/>
            <pc:sldMk cId="2829278642" sldId="266"/>
            <ac:spMk id="2" creationId="{159439F2-3219-8E92-FECC-3CFFD1565760}"/>
          </ac:spMkLst>
        </pc:spChg>
        <pc:spChg chg="del">
          <ac:chgData name="lukasz synek" userId="ae74cada04c4f151" providerId="LiveId" clId="{6C999A97-6686-4EFC-91E5-13482631CDC1}" dt="2024-01-25T21:26:30.405" v="389"/>
          <ac:spMkLst>
            <pc:docMk/>
            <pc:sldMk cId="2829278642" sldId="266"/>
            <ac:spMk id="3" creationId="{824E3109-D966-072F-237B-FC29E9CC6367}"/>
          </ac:spMkLst>
        </pc:spChg>
        <pc:spChg chg="add del">
          <ac:chgData name="lukasz synek" userId="ae74cada04c4f151" providerId="LiveId" clId="{6C999A97-6686-4EFC-91E5-13482631CDC1}" dt="2024-01-25T21:27:13.636" v="395" actId="26606"/>
          <ac:spMkLst>
            <pc:docMk/>
            <pc:sldMk cId="2829278642" sldId="266"/>
            <ac:spMk id="9" creationId="{C53B621C-4F6B-E00D-328E-E234BF816B7C}"/>
          </ac:spMkLst>
        </pc:spChg>
        <pc:spChg chg="add del">
          <ac:chgData name="lukasz synek" userId="ae74cada04c4f151" providerId="LiveId" clId="{6C999A97-6686-4EFC-91E5-13482631CDC1}" dt="2024-01-25T21:27:01.265" v="393" actId="26606"/>
          <ac:spMkLst>
            <pc:docMk/>
            <pc:sldMk cId="2829278642" sldId="266"/>
            <ac:spMk id="10" creationId="{DA381740-063A-41A4-836D-85D14980EEF0}"/>
          </ac:spMkLst>
        </pc:spChg>
        <pc:spChg chg="add del">
          <ac:chgData name="lukasz synek" userId="ae74cada04c4f151" providerId="LiveId" clId="{6C999A97-6686-4EFC-91E5-13482631CDC1}" dt="2024-01-25T21:27:01.265" v="393" actId="26606"/>
          <ac:spMkLst>
            <pc:docMk/>
            <pc:sldMk cId="2829278642" sldId="266"/>
            <ac:spMk id="12" creationId="{0671A8AE-40A1-4631-A6B8-581AFF065482}"/>
          </ac:spMkLst>
        </pc:spChg>
        <pc:spChg chg="add del">
          <ac:chgData name="lukasz synek" userId="ae74cada04c4f151" providerId="LiveId" clId="{6C999A97-6686-4EFC-91E5-13482631CDC1}" dt="2024-01-25T21:27:01.265" v="393" actId="26606"/>
          <ac:spMkLst>
            <pc:docMk/>
            <pc:sldMk cId="2829278642" sldId="266"/>
            <ac:spMk id="14" creationId="{A44CD100-6267-4E62-AA64-2182A3A6A1C0}"/>
          </ac:spMkLst>
        </pc:spChg>
        <pc:spChg chg="add del">
          <ac:chgData name="lukasz synek" userId="ae74cada04c4f151" providerId="LiveId" clId="{6C999A97-6686-4EFC-91E5-13482631CDC1}" dt="2024-01-25T21:27:13.636" v="395" actId="26606"/>
          <ac:spMkLst>
            <pc:docMk/>
            <pc:sldMk cId="2829278642" sldId="266"/>
            <ac:spMk id="16" creationId="{F13C74B1-5B17-4795-BED0-7140497B445A}"/>
          </ac:spMkLst>
        </pc:spChg>
        <pc:spChg chg="add del">
          <ac:chgData name="lukasz synek" userId="ae74cada04c4f151" providerId="LiveId" clId="{6C999A97-6686-4EFC-91E5-13482631CDC1}" dt="2024-01-25T21:27:13.636" v="395" actId="26606"/>
          <ac:spMkLst>
            <pc:docMk/>
            <pc:sldMk cId="2829278642" sldId="266"/>
            <ac:spMk id="17" creationId="{3FCFB1DE-0B7E-48CC-BA90-B2AB0889F9D6}"/>
          </ac:spMkLst>
        </pc:spChg>
        <pc:spChg chg="add del">
          <ac:chgData name="lukasz synek" userId="ae74cada04c4f151" providerId="LiveId" clId="{6C999A97-6686-4EFC-91E5-13482631CDC1}" dt="2024-01-25T21:27:16.515" v="397" actId="26606"/>
          <ac:spMkLst>
            <pc:docMk/>
            <pc:sldMk cId="2829278642" sldId="266"/>
            <ac:spMk id="19" creationId="{DA381740-063A-41A4-836D-85D14980EEF0}"/>
          </ac:spMkLst>
        </pc:spChg>
        <pc:spChg chg="add del">
          <ac:chgData name="lukasz synek" userId="ae74cada04c4f151" providerId="LiveId" clId="{6C999A97-6686-4EFC-91E5-13482631CDC1}" dt="2024-01-25T21:27:16.515" v="397" actId="26606"/>
          <ac:spMkLst>
            <pc:docMk/>
            <pc:sldMk cId="2829278642" sldId="266"/>
            <ac:spMk id="20" creationId="{9B7AD9F6-8CE7-4299-8FC6-328F4DCD3FF9}"/>
          </ac:spMkLst>
        </pc:spChg>
        <pc:spChg chg="add del">
          <ac:chgData name="lukasz synek" userId="ae74cada04c4f151" providerId="LiveId" clId="{6C999A97-6686-4EFC-91E5-13482631CDC1}" dt="2024-01-25T21:27:16.515" v="397" actId="26606"/>
          <ac:spMkLst>
            <pc:docMk/>
            <pc:sldMk cId="2829278642" sldId="266"/>
            <ac:spMk id="21" creationId="{F49775AF-8896-43EE-92C6-83497D6DC56F}"/>
          </ac:spMkLst>
        </pc:spChg>
        <pc:spChg chg="add">
          <ac:chgData name="lukasz synek" userId="ae74cada04c4f151" providerId="LiveId" clId="{6C999A97-6686-4EFC-91E5-13482631CDC1}" dt="2024-01-25T21:27:16.531" v="398" actId="26606"/>
          <ac:spMkLst>
            <pc:docMk/>
            <pc:sldMk cId="2829278642" sldId="266"/>
            <ac:spMk id="23" creationId="{B1595A09-E336-4D1B-9B3A-06A2287A54E2}"/>
          </ac:spMkLst>
        </pc:spChg>
        <pc:spChg chg="add">
          <ac:chgData name="lukasz synek" userId="ae74cada04c4f151" providerId="LiveId" clId="{6C999A97-6686-4EFC-91E5-13482631CDC1}" dt="2024-01-25T21:27:16.531" v="398" actId="26606"/>
          <ac:spMkLst>
            <pc:docMk/>
            <pc:sldMk cId="2829278642" sldId="266"/>
            <ac:spMk id="24" creationId="{3540989C-C7B8-473B-BF87-6F2DA6A90006}"/>
          </ac:spMkLst>
        </pc:spChg>
        <pc:spChg chg="add mod">
          <ac:chgData name="lukasz synek" userId="ae74cada04c4f151" providerId="LiveId" clId="{6C999A97-6686-4EFC-91E5-13482631CDC1}" dt="2024-01-25T21:30:17.159" v="439" actId="20577"/>
          <ac:spMkLst>
            <pc:docMk/>
            <pc:sldMk cId="2829278642" sldId="266"/>
            <ac:spMk id="25" creationId="{A3424D4A-CBB5-BFF3-AA5E-5B7FE4CC3448}"/>
          </ac:spMkLst>
        </pc:spChg>
        <pc:picChg chg="add mod">
          <ac:chgData name="lukasz synek" userId="ae74cada04c4f151" providerId="LiveId" clId="{6C999A97-6686-4EFC-91E5-13482631CDC1}" dt="2024-01-25T21:27:16.531" v="398" actId="26606"/>
          <ac:picMkLst>
            <pc:docMk/>
            <pc:sldMk cId="2829278642" sldId="266"/>
            <ac:picMk id="5" creationId="{36BFC04F-6E35-C877-66D9-1A13778B689A}"/>
          </ac:picMkLst>
        </pc:picChg>
      </pc:sldChg>
      <pc:sldMasterChg chg="add del addSldLayout delSldLayout">
        <pc:chgData name="lukasz synek" userId="ae74cada04c4f151" providerId="LiveId" clId="{6C999A97-6686-4EFC-91E5-13482631CDC1}" dt="2024-01-25T20:32:16.273" v="53" actId="26606"/>
        <pc:sldMasterMkLst>
          <pc:docMk/>
          <pc:sldMasterMk cId="3342894898" sldId="2147483648"/>
        </pc:sldMasterMkLst>
        <pc:sldLayoutChg chg="add del">
          <pc:chgData name="lukasz synek" userId="ae74cada04c4f151" providerId="LiveId" clId="{6C999A97-6686-4EFC-91E5-13482631CDC1}" dt="2024-01-25T20:32:16.273" v="53" actId="26606"/>
          <pc:sldLayoutMkLst>
            <pc:docMk/>
            <pc:sldMasterMk cId="3342894898" sldId="2147483648"/>
            <pc:sldLayoutMk cId="12997270" sldId="2147483649"/>
          </pc:sldLayoutMkLst>
        </pc:sldLayoutChg>
        <pc:sldLayoutChg chg="add del">
          <pc:chgData name="lukasz synek" userId="ae74cada04c4f151" providerId="LiveId" clId="{6C999A97-6686-4EFC-91E5-13482631CDC1}" dt="2024-01-25T20:32:16.273" v="53" actId="26606"/>
          <pc:sldLayoutMkLst>
            <pc:docMk/>
            <pc:sldMasterMk cId="3342894898" sldId="2147483648"/>
            <pc:sldLayoutMk cId="2644291338" sldId="2147483650"/>
          </pc:sldLayoutMkLst>
        </pc:sldLayoutChg>
        <pc:sldLayoutChg chg="add del">
          <pc:chgData name="lukasz synek" userId="ae74cada04c4f151" providerId="LiveId" clId="{6C999A97-6686-4EFC-91E5-13482631CDC1}" dt="2024-01-25T20:32:16.273" v="53" actId="26606"/>
          <pc:sldLayoutMkLst>
            <pc:docMk/>
            <pc:sldMasterMk cId="3342894898" sldId="2147483648"/>
            <pc:sldLayoutMk cId="112938056" sldId="2147483651"/>
          </pc:sldLayoutMkLst>
        </pc:sldLayoutChg>
        <pc:sldLayoutChg chg="add del">
          <pc:chgData name="lukasz synek" userId="ae74cada04c4f151" providerId="LiveId" clId="{6C999A97-6686-4EFC-91E5-13482631CDC1}" dt="2024-01-25T20:32:16.273" v="53" actId="26606"/>
          <pc:sldLayoutMkLst>
            <pc:docMk/>
            <pc:sldMasterMk cId="3342894898" sldId="2147483648"/>
            <pc:sldLayoutMk cId="2616359952" sldId="2147483652"/>
          </pc:sldLayoutMkLst>
        </pc:sldLayoutChg>
        <pc:sldLayoutChg chg="add del">
          <pc:chgData name="lukasz synek" userId="ae74cada04c4f151" providerId="LiveId" clId="{6C999A97-6686-4EFC-91E5-13482631CDC1}" dt="2024-01-25T20:32:16.273" v="53" actId="26606"/>
          <pc:sldLayoutMkLst>
            <pc:docMk/>
            <pc:sldMasterMk cId="3342894898" sldId="2147483648"/>
            <pc:sldLayoutMk cId="428236335" sldId="2147483653"/>
          </pc:sldLayoutMkLst>
        </pc:sldLayoutChg>
        <pc:sldLayoutChg chg="add del">
          <pc:chgData name="lukasz synek" userId="ae74cada04c4f151" providerId="LiveId" clId="{6C999A97-6686-4EFC-91E5-13482631CDC1}" dt="2024-01-25T20:32:16.273" v="53" actId="26606"/>
          <pc:sldLayoutMkLst>
            <pc:docMk/>
            <pc:sldMasterMk cId="3342894898" sldId="2147483648"/>
            <pc:sldLayoutMk cId="4089542710" sldId="2147483654"/>
          </pc:sldLayoutMkLst>
        </pc:sldLayoutChg>
        <pc:sldLayoutChg chg="add del">
          <pc:chgData name="lukasz synek" userId="ae74cada04c4f151" providerId="LiveId" clId="{6C999A97-6686-4EFC-91E5-13482631CDC1}" dt="2024-01-25T20:32:16.273" v="53" actId="26606"/>
          <pc:sldLayoutMkLst>
            <pc:docMk/>
            <pc:sldMasterMk cId="3342894898" sldId="2147483648"/>
            <pc:sldLayoutMk cId="3782361467" sldId="2147483655"/>
          </pc:sldLayoutMkLst>
        </pc:sldLayoutChg>
        <pc:sldLayoutChg chg="add del">
          <pc:chgData name="lukasz synek" userId="ae74cada04c4f151" providerId="LiveId" clId="{6C999A97-6686-4EFC-91E5-13482631CDC1}" dt="2024-01-25T20:32:16.273" v="53" actId="26606"/>
          <pc:sldLayoutMkLst>
            <pc:docMk/>
            <pc:sldMasterMk cId="3342894898" sldId="2147483648"/>
            <pc:sldLayoutMk cId="1904025275" sldId="2147483656"/>
          </pc:sldLayoutMkLst>
        </pc:sldLayoutChg>
        <pc:sldLayoutChg chg="add del">
          <pc:chgData name="lukasz synek" userId="ae74cada04c4f151" providerId="LiveId" clId="{6C999A97-6686-4EFC-91E5-13482631CDC1}" dt="2024-01-25T20:32:16.273" v="53" actId="26606"/>
          <pc:sldLayoutMkLst>
            <pc:docMk/>
            <pc:sldMasterMk cId="3342894898" sldId="2147483648"/>
            <pc:sldLayoutMk cId="1173867180" sldId="2147483657"/>
          </pc:sldLayoutMkLst>
        </pc:sldLayoutChg>
        <pc:sldLayoutChg chg="add del">
          <pc:chgData name="lukasz synek" userId="ae74cada04c4f151" providerId="LiveId" clId="{6C999A97-6686-4EFC-91E5-13482631CDC1}" dt="2024-01-25T20:32:16.273" v="53" actId="26606"/>
          <pc:sldLayoutMkLst>
            <pc:docMk/>
            <pc:sldMasterMk cId="3342894898" sldId="2147483648"/>
            <pc:sldLayoutMk cId="2405775993" sldId="2147483658"/>
          </pc:sldLayoutMkLst>
        </pc:sldLayoutChg>
        <pc:sldLayoutChg chg="add del">
          <pc:chgData name="lukasz synek" userId="ae74cada04c4f151" providerId="LiveId" clId="{6C999A97-6686-4EFC-91E5-13482631CDC1}" dt="2024-01-25T20:32:16.273" v="53" actId="26606"/>
          <pc:sldLayoutMkLst>
            <pc:docMk/>
            <pc:sldMasterMk cId="3342894898" sldId="2147483648"/>
            <pc:sldLayoutMk cId="3262030109" sldId="2147483659"/>
          </pc:sldLayoutMkLst>
        </pc:sldLayoutChg>
      </pc:sldMasterChg>
      <pc:sldMasterChg chg="add addSldLayout">
        <pc:chgData name="lukasz synek" userId="ae74cada04c4f151" providerId="LiveId" clId="{6C999A97-6686-4EFC-91E5-13482631CDC1}" dt="2024-01-25T20:32:16.273" v="53" actId="26606"/>
        <pc:sldMasterMkLst>
          <pc:docMk/>
          <pc:sldMasterMk cId="1895289899" sldId="2147483683"/>
        </pc:sldMasterMkLst>
        <pc:sldLayoutChg chg="add">
          <pc:chgData name="lukasz synek" userId="ae74cada04c4f151" providerId="LiveId" clId="{6C999A97-6686-4EFC-91E5-13482631CDC1}" dt="2024-01-25T20:32:16.273" v="53" actId="26606"/>
          <pc:sldLayoutMkLst>
            <pc:docMk/>
            <pc:sldMasterMk cId="1895289899" sldId="2147483683"/>
            <pc:sldLayoutMk cId="811753308" sldId="2147483672"/>
          </pc:sldLayoutMkLst>
        </pc:sldLayoutChg>
        <pc:sldLayoutChg chg="add">
          <pc:chgData name="lukasz synek" userId="ae74cada04c4f151" providerId="LiveId" clId="{6C999A97-6686-4EFC-91E5-13482631CDC1}" dt="2024-01-25T20:32:16.273" v="53" actId="26606"/>
          <pc:sldLayoutMkLst>
            <pc:docMk/>
            <pc:sldMasterMk cId="1895289899" sldId="2147483683"/>
            <pc:sldLayoutMk cId="3158628014" sldId="2147483673"/>
          </pc:sldLayoutMkLst>
        </pc:sldLayoutChg>
        <pc:sldLayoutChg chg="add">
          <pc:chgData name="lukasz synek" userId="ae74cada04c4f151" providerId="LiveId" clId="{6C999A97-6686-4EFC-91E5-13482631CDC1}" dt="2024-01-25T20:32:16.273" v="53" actId="26606"/>
          <pc:sldLayoutMkLst>
            <pc:docMk/>
            <pc:sldMasterMk cId="1895289899" sldId="2147483683"/>
            <pc:sldLayoutMk cId="2011419898" sldId="2147483674"/>
          </pc:sldLayoutMkLst>
        </pc:sldLayoutChg>
        <pc:sldLayoutChg chg="add">
          <pc:chgData name="lukasz synek" userId="ae74cada04c4f151" providerId="LiveId" clId="{6C999A97-6686-4EFC-91E5-13482631CDC1}" dt="2024-01-25T20:32:16.273" v="53" actId="26606"/>
          <pc:sldLayoutMkLst>
            <pc:docMk/>
            <pc:sldMasterMk cId="1895289899" sldId="2147483683"/>
            <pc:sldLayoutMk cId="694989518" sldId="2147483675"/>
          </pc:sldLayoutMkLst>
        </pc:sldLayoutChg>
        <pc:sldLayoutChg chg="add">
          <pc:chgData name="lukasz synek" userId="ae74cada04c4f151" providerId="LiveId" clId="{6C999A97-6686-4EFC-91E5-13482631CDC1}" dt="2024-01-25T20:32:16.273" v="53" actId="26606"/>
          <pc:sldLayoutMkLst>
            <pc:docMk/>
            <pc:sldMasterMk cId="1895289899" sldId="2147483683"/>
            <pc:sldLayoutMk cId="3246542320" sldId="2147483676"/>
          </pc:sldLayoutMkLst>
        </pc:sldLayoutChg>
        <pc:sldLayoutChg chg="add">
          <pc:chgData name="lukasz synek" userId="ae74cada04c4f151" providerId="LiveId" clId="{6C999A97-6686-4EFC-91E5-13482631CDC1}" dt="2024-01-25T20:32:16.273" v="53" actId="26606"/>
          <pc:sldLayoutMkLst>
            <pc:docMk/>
            <pc:sldMasterMk cId="1895289899" sldId="2147483683"/>
            <pc:sldLayoutMk cId="3845466092" sldId="2147483677"/>
          </pc:sldLayoutMkLst>
        </pc:sldLayoutChg>
        <pc:sldLayoutChg chg="add">
          <pc:chgData name="lukasz synek" userId="ae74cada04c4f151" providerId="LiveId" clId="{6C999A97-6686-4EFC-91E5-13482631CDC1}" dt="2024-01-25T20:32:16.273" v="53" actId="26606"/>
          <pc:sldLayoutMkLst>
            <pc:docMk/>
            <pc:sldMasterMk cId="1895289899" sldId="2147483683"/>
            <pc:sldLayoutMk cId="3141419090" sldId="2147483678"/>
          </pc:sldLayoutMkLst>
        </pc:sldLayoutChg>
        <pc:sldLayoutChg chg="add">
          <pc:chgData name="lukasz synek" userId="ae74cada04c4f151" providerId="LiveId" clId="{6C999A97-6686-4EFC-91E5-13482631CDC1}" dt="2024-01-25T20:32:16.273" v="53" actId="26606"/>
          <pc:sldLayoutMkLst>
            <pc:docMk/>
            <pc:sldMasterMk cId="1895289899" sldId="2147483683"/>
            <pc:sldLayoutMk cId="2316432168" sldId="2147483679"/>
          </pc:sldLayoutMkLst>
        </pc:sldLayoutChg>
        <pc:sldLayoutChg chg="add">
          <pc:chgData name="lukasz synek" userId="ae74cada04c4f151" providerId="LiveId" clId="{6C999A97-6686-4EFC-91E5-13482631CDC1}" dt="2024-01-25T20:32:16.273" v="53" actId="26606"/>
          <pc:sldLayoutMkLst>
            <pc:docMk/>
            <pc:sldMasterMk cId="1895289899" sldId="2147483683"/>
            <pc:sldLayoutMk cId="3306608986" sldId="2147483680"/>
          </pc:sldLayoutMkLst>
        </pc:sldLayoutChg>
        <pc:sldLayoutChg chg="add">
          <pc:chgData name="lukasz synek" userId="ae74cada04c4f151" providerId="LiveId" clId="{6C999A97-6686-4EFC-91E5-13482631CDC1}" dt="2024-01-25T20:32:16.273" v="53" actId="26606"/>
          <pc:sldLayoutMkLst>
            <pc:docMk/>
            <pc:sldMasterMk cId="1895289899" sldId="2147483683"/>
            <pc:sldLayoutMk cId="2031281705" sldId="2147483681"/>
          </pc:sldLayoutMkLst>
        </pc:sldLayoutChg>
        <pc:sldLayoutChg chg="add">
          <pc:chgData name="lukasz synek" userId="ae74cada04c4f151" providerId="LiveId" clId="{6C999A97-6686-4EFC-91E5-13482631CDC1}" dt="2024-01-25T20:32:16.273" v="53" actId="26606"/>
          <pc:sldLayoutMkLst>
            <pc:docMk/>
            <pc:sldMasterMk cId="1895289899" sldId="2147483683"/>
            <pc:sldLayoutMk cId="1370340860" sldId="2147483682"/>
          </pc:sldLayoutMkLst>
        </pc:sldLayoutChg>
      </pc:sldMasterChg>
      <pc:sldMasterChg chg="add del addSldLayout delSldLayout">
        <pc:chgData name="lukasz synek" userId="ae74cada04c4f151" providerId="LiveId" clId="{6C999A97-6686-4EFC-91E5-13482631CDC1}" dt="2024-01-25T20:28:29.216" v="19" actId="26606"/>
        <pc:sldMasterMkLst>
          <pc:docMk/>
          <pc:sldMasterMk cId="4032379389" sldId="2147483696"/>
        </pc:sldMasterMkLst>
        <pc:sldLayoutChg chg="add del">
          <pc:chgData name="lukasz synek" userId="ae74cada04c4f151" providerId="LiveId" clId="{6C999A97-6686-4EFC-91E5-13482631CDC1}" dt="2024-01-25T20:28:29.216" v="19" actId="26606"/>
          <pc:sldLayoutMkLst>
            <pc:docMk/>
            <pc:sldMasterMk cId="4032379389" sldId="2147483696"/>
            <pc:sldLayoutMk cId="1415000482" sldId="2147483685"/>
          </pc:sldLayoutMkLst>
        </pc:sldLayoutChg>
        <pc:sldLayoutChg chg="add del">
          <pc:chgData name="lukasz synek" userId="ae74cada04c4f151" providerId="LiveId" clId="{6C999A97-6686-4EFC-91E5-13482631CDC1}" dt="2024-01-25T20:28:29.216" v="19" actId="26606"/>
          <pc:sldLayoutMkLst>
            <pc:docMk/>
            <pc:sldMasterMk cId="4032379389" sldId="2147483696"/>
            <pc:sldLayoutMk cId="1747119906" sldId="2147483686"/>
          </pc:sldLayoutMkLst>
        </pc:sldLayoutChg>
        <pc:sldLayoutChg chg="add del">
          <pc:chgData name="lukasz synek" userId="ae74cada04c4f151" providerId="LiveId" clId="{6C999A97-6686-4EFC-91E5-13482631CDC1}" dt="2024-01-25T20:28:29.216" v="19" actId="26606"/>
          <pc:sldLayoutMkLst>
            <pc:docMk/>
            <pc:sldMasterMk cId="4032379389" sldId="2147483696"/>
            <pc:sldLayoutMk cId="2268067225" sldId="2147483687"/>
          </pc:sldLayoutMkLst>
        </pc:sldLayoutChg>
        <pc:sldLayoutChg chg="add del">
          <pc:chgData name="lukasz synek" userId="ae74cada04c4f151" providerId="LiveId" clId="{6C999A97-6686-4EFC-91E5-13482631CDC1}" dt="2024-01-25T20:28:29.216" v="19" actId="26606"/>
          <pc:sldLayoutMkLst>
            <pc:docMk/>
            <pc:sldMasterMk cId="4032379389" sldId="2147483696"/>
            <pc:sldLayoutMk cId="3284785920" sldId="2147483688"/>
          </pc:sldLayoutMkLst>
        </pc:sldLayoutChg>
        <pc:sldLayoutChg chg="add del">
          <pc:chgData name="lukasz synek" userId="ae74cada04c4f151" providerId="LiveId" clId="{6C999A97-6686-4EFC-91E5-13482631CDC1}" dt="2024-01-25T20:28:29.216" v="19" actId="26606"/>
          <pc:sldLayoutMkLst>
            <pc:docMk/>
            <pc:sldMasterMk cId="4032379389" sldId="2147483696"/>
            <pc:sldLayoutMk cId="247653550" sldId="2147483689"/>
          </pc:sldLayoutMkLst>
        </pc:sldLayoutChg>
        <pc:sldLayoutChg chg="add del">
          <pc:chgData name="lukasz synek" userId="ae74cada04c4f151" providerId="LiveId" clId="{6C999A97-6686-4EFC-91E5-13482631CDC1}" dt="2024-01-25T20:28:29.216" v="19" actId="26606"/>
          <pc:sldLayoutMkLst>
            <pc:docMk/>
            <pc:sldMasterMk cId="4032379389" sldId="2147483696"/>
            <pc:sldLayoutMk cId="171666144" sldId="2147483690"/>
          </pc:sldLayoutMkLst>
        </pc:sldLayoutChg>
        <pc:sldLayoutChg chg="add del">
          <pc:chgData name="lukasz synek" userId="ae74cada04c4f151" providerId="LiveId" clId="{6C999A97-6686-4EFC-91E5-13482631CDC1}" dt="2024-01-25T20:28:29.216" v="19" actId="26606"/>
          <pc:sldLayoutMkLst>
            <pc:docMk/>
            <pc:sldMasterMk cId="4032379389" sldId="2147483696"/>
            <pc:sldLayoutMk cId="1509722858" sldId="2147483691"/>
          </pc:sldLayoutMkLst>
        </pc:sldLayoutChg>
        <pc:sldLayoutChg chg="add del">
          <pc:chgData name="lukasz synek" userId="ae74cada04c4f151" providerId="LiveId" clId="{6C999A97-6686-4EFC-91E5-13482631CDC1}" dt="2024-01-25T20:28:29.216" v="19" actId="26606"/>
          <pc:sldLayoutMkLst>
            <pc:docMk/>
            <pc:sldMasterMk cId="4032379389" sldId="2147483696"/>
            <pc:sldLayoutMk cId="3477063982" sldId="2147483692"/>
          </pc:sldLayoutMkLst>
        </pc:sldLayoutChg>
        <pc:sldLayoutChg chg="add del">
          <pc:chgData name="lukasz synek" userId="ae74cada04c4f151" providerId="LiveId" clId="{6C999A97-6686-4EFC-91E5-13482631CDC1}" dt="2024-01-25T20:28:29.216" v="19" actId="26606"/>
          <pc:sldLayoutMkLst>
            <pc:docMk/>
            <pc:sldMasterMk cId="4032379389" sldId="2147483696"/>
            <pc:sldLayoutMk cId="2674746881" sldId="2147483693"/>
          </pc:sldLayoutMkLst>
        </pc:sldLayoutChg>
        <pc:sldLayoutChg chg="add del">
          <pc:chgData name="lukasz synek" userId="ae74cada04c4f151" providerId="LiveId" clId="{6C999A97-6686-4EFC-91E5-13482631CDC1}" dt="2024-01-25T20:28:29.216" v="19" actId="26606"/>
          <pc:sldLayoutMkLst>
            <pc:docMk/>
            <pc:sldMasterMk cId="4032379389" sldId="2147483696"/>
            <pc:sldLayoutMk cId="488758667" sldId="2147483694"/>
          </pc:sldLayoutMkLst>
        </pc:sldLayoutChg>
        <pc:sldLayoutChg chg="add del">
          <pc:chgData name="lukasz synek" userId="ae74cada04c4f151" providerId="LiveId" clId="{6C999A97-6686-4EFC-91E5-13482631CDC1}" dt="2024-01-25T20:28:29.216" v="19" actId="26606"/>
          <pc:sldLayoutMkLst>
            <pc:docMk/>
            <pc:sldMasterMk cId="4032379389" sldId="2147483696"/>
            <pc:sldLayoutMk cId="85107668" sldId="214748369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69EFE8-A94F-4ED0-BD36-261363836EE2}" type="datetimeFigureOut">
              <a:rPr lang="pl-PL" smtClean="0"/>
              <a:pPr/>
              <a:t>30.01.2024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427725-B93A-4D96-97B5-7CD26CCF57B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629331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427725-B93A-4D96-97B5-7CD26CCF57B9}" type="slidenum">
              <a:rPr lang="pl-PL" smtClean="0"/>
              <a:pPr/>
              <a:t>1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641198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=""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pPr/>
              <a:t>1/30/2024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41419090"/>
      </p:ext>
    </p:extLst>
  </p:cSld>
  <p:clrMapOvr>
    <a:masterClrMapping/>
  </p:clrMapOvr>
  <p:transition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94989518"/>
      </p:ext>
    </p:extLst>
  </p:cSld>
  <p:clrMapOvr>
    <a:masterClrMapping/>
  </p:clrMapOvr>
  <p:transition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45466092"/>
      </p:ext>
    </p:extLst>
  </p:cSld>
  <p:clrMapOvr>
    <a:masterClrMapping/>
  </p:clrMapOvr>
  <p:transition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=""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16432168"/>
      </p:ext>
    </p:extLst>
  </p:cSld>
  <p:clrMapOvr>
    <a:masterClrMapping/>
  </p:clrMapOvr>
  <p:transition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=""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6608986"/>
      </p:ext>
    </p:extLst>
  </p:cSld>
  <p:clrMapOvr>
    <a:masterClrMapping/>
  </p:clrMapOvr>
  <p:transition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=""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1281705"/>
      </p:ext>
    </p:extLst>
  </p:cSld>
  <p:clrMapOvr>
    <a:masterClrMapping/>
  </p:clrMapOvr>
  <p:transition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=""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0340860"/>
      </p:ext>
    </p:extLst>
  </p:cSld>
  <p:clrMapOvr>
    <a:masterClrMapping/>
  </p:clrMapOvr>
  <p:transition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=""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6542320"/>
      </p:ext>
    </p:extLst>
  </p:cSld>
  <p:clrMapOvr>
    <a:masterClrMapping/>
  </p:clrMapOvr>
  <p:transition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11753308"/>
      </p:ext>
    </p:extLst>
  </p:cSld>
  <p:clrMapOvr>
    <a:masterClrMapping/>
  </p:clrMapOvr>
  <p:transition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=""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58628014"/>
      </p:ext>
    </p:extLst>
  </p:cSld>
  <p:clrMapOvr>
    <a:masterClrMapping/>
  </p:clrMapOvr>
  <p:transition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=""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11419898"/>
      </p:ext>
    </p:extLst>
  </p:cSld>
  <p:clrMapOvr>
    <a:masterClrMapping/>
  </p:clrMapOvr>
  <p:transition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pPr/>
              <a:t>1/30/2024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95289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76" r:id="rId6"/>
    <p:sldLayoutId id="2147483672" r:id="rId7"/>
    <p:sldLayoutId id="2147483673" r:id="rId8"/>
    <p:sldLayoutId id="2147483674" r:id="rId9"/>
    <p:sldLayoutId id="2147483675" r:id="rId10"/>
    <p:sldLayoutId id="2147483677" r:id="rId11"/>
  </p:sldLayoutIdLst>
  <p:transition advTm="500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Obraz zawierający tekst, w pomieszczeniu, Publikacja, pudełko&#10;&#10;Opis wygenerowany automatycznie">
            <a:extLst>
              <a:ext uri="{FF2B5EF4-FFF2-40B4-BE49-F238E27FC236}">
                <a16:creationId xmlns="" xmlns:a16="http://schemas.microsoft.com/office/drawing/2014/main" id="{66EBDD41-D85C-ECE6-569C-01FFDE80EB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305" b="1696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007891EC-4501-44ED-A8C8-B11B6DB767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0000">
                <a:schemeClr val="tx1">
                  <a:alpha val="3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D0F045F1-9415-AA3B-C8BC-DDCB92703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1322616"/>
            <a:ext cx="10905059" cy="26512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pl-PL" sz="7200" dirty="0">
                <a:solidFill>
                  <a:schemeClr val="bg1"/>
                </a:solidFill>
                <a:latin typeface="Harrington" panose="04040505050A02020702" pitchFamily="82" charset="0"/>
              </a:rPr>
              <a:t>Nowości w naszej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="" xmlns:a16="http://schemas.microsoft.com/office/drawing/2014/main" id="{25856890-F735-E0EC-0B1F-7A014A503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133135"/>
            <a:ext cx="10902016" cy="100876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pl-PL" sz="7200" dirty="0">
                <a:solidFill>
                  <a:schemeClr val="bg1"/>
                </a:solidFill>
                <a:latin typeface="Harrington" panose="04040505050A02020702" pitchFamily="82" charset="0"/>
              </a:rPr>
              <a:t>bibliotece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34E5597F-CE67-4085-9548-E6A8036DA3B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393881" y="4035362"/>
            <a:ext cx="5404237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793091783"/>
      </p:ext>
    </p:extLst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="" xmlns:a16="http://schemas.microsoft.com/office/drawing/2014/main" id="{DA381740-063A-41A4-836D-85D14980EE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Symbol zastępczy zawartości 4" descr="Obraz zawierający tekst, Okładka książki, Publikacja, Drukowanie&#10;&#10;Opis wygenerowany automatycznie">
            <a:extLst>
              <a:ext uri="{FF2B5EF4-FFF2-40B4-BE49-F238E27FC236}">
                <a16:creationId xmlns="" xmlns:a16="http://schemas.microsoft.com/office/drawing/2014/main" id="{2985B7F4-D8EF-89A8-3DB1-F909F23247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171" r="46642"/>
          <a:stretch/>
        </p:blipFill>
        <p:spPr>
          <a:xfrm rot="5400000">
            <a:off x="2667001" y="-2667000"/>
            <a:ext cx="6858000" cy="121919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07891EC-4501-44ED-A8C8-B11B6DB767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0000">
                <a:schemeClr val="tx1">
                  <a:alpha val="3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5477AB0E-37C3-6DB7-596A-1B09C75C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1322616"/>
            <a:ext cx="10905059" cy="26512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Harrington" panose="04040505050A02020702" pitchFamily="82" charset="0"/>
              </a:rPr>
              <a:t>Książki</a:t>
            </a:r>
            <a:r>
              <a:rPr lang="en-US" sz="5400" dirty="0">
                <a:solidFill>
                  <a:schemeClr val="bg1"/>
                </a:solidFill>
                <a:latin typeface="Harrington" panose="04040505050A02020702" pitchFamily="82" charset="0"/>
              </a:rPr>
              <a:t> </a:t>
            </a:r>
            <a:r>
              <a:rPr lang="pl-PL" sz="5400" dirty="0" smtClean="0">
                <a:solidFill>
                  <a:schemeClr val="bg1"/>
                </a:solidFill>
                <a:latin typeface="Harrington" panose="04040505050A02020702" pitchFamily="82" charset="0"/>
              </a:rPr>
              <a:t>o</a:t>
            </a:r>
            <a:r>
              <a:rPr lang="pl-PL" sz="5400" dirty="0" smtClean="0">
                <a:solidFill>
                  <a:schemeClr val="bg1"/>
                </a:solidFill>
                <a:latin typeface="Harrington" panose="04040505050A02020702" pitchFamily="82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Harrington" panose="04040505050A02020702" pitchFamily="82" charset="0"/>
              </a:rPr>
              <a:t>histor</a:t>
            </a:r>
            <a:r>
              <a:rPr lang="pl-PL" sz="5400" dirty="0" smtClean="0">
                <a:solidFill>
                  <a:schemeClr val="bg1"/>
                </a:solidFill>
                <a:latin typeface="Harrington" panose="04040505050A02020702" pitchFamily="82" charset="0"/>
              </a:rPr>
              <a:t>ii Polski</a:t>
            </a:r>
            <a:endParaRPr lang="en-US" sz="5400" dirty="0">
              <a:solidFill>
                <a:schemeClr val="bg1"/>
              </a:solidFill>
              <a:latin typeface="Harrington" panose="04040505050A02020702" pitchFamily="82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34E5597F-CE67-4085-9548-E6A8036DA3B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393881" y="4035362"/>
            <a:ext cx="5404237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220050207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1">
            <a:extLst>
              <a:ext uri="{FF2B5EF4-FFF2-40B4-BE49-F238E27FC236}">
                <a16:creationId xmlns="" xmlns:a16="http://schemas.microsoft.com/office/drawing/2014/main" id="{B1595A09-E336-4D1B-9B3A-06A2287A54E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159439F2-3219-8E92-FECC-3CFFD1565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78" y="4777739"/>
            <a:ext cx="3935896" cy="1412119"/>
          </a:xfrm>
        </p:spPr>
        <p:txBody>
          <a:bodyPr>
            <a:noAutofit/>
          </a:bodyPr>
          <a:lstStyle/>
          <a:p>
            <a:pPr algn="ctr"/>
            <a:r>
              <a:rPr lang="pl-PL" sz="4000" b="1" dirty="0">
                <a:latin typeface="Harrington" panose="04040505050A02020702" pitchFamily="82" charset="0"/>
              </a:rPr>
              <a:t>…i wiele innych </a:t>
            </a:r>
            <a:r>
              <a:rPr lang="pl-PL" sz="4000" b="1" dirty="0" smtClean="0">
                <a:latin typeface="Harrington" panose="04040505050A02020702" pitchFamily="82" charset="0"/>
              </a:rPr>
              <a:t>ciekawych książek </a:t>
            </a:r>
            <a:r>
              <a:rPr lang="pl-PL" sz="4000" b="1" dirty="0">
                <a:latin typeface="Harrington" panose="04040505050A02020702" pitchFamily="82" charset="0"/>
              </a:rPr>
              <a:t>czeka na Was</a:t>
            </a:r>
          </a:p>
        </p:txBody>
      </p:sp>
      <p:pic>
        <p:nvPicPr>
          <p:cNvPr id="5" name="Symbol zastępczy zawartości 4" descr="Obraz zawierający tekst, w pomieszczeniu, Publikacja, regał na książki&#10;&#10;Opis wygenerowany automatycznie">
            <a:extLst>
              <a:ext uri="{FF2B5EF4-FFF2-40B4-BE49-F238E27FC236}">
                <a16:creationId xmlns="" xmlns:a16="http://schemas.microsoft.com/office/drawing/2014/main" id="{36BFC04F-6E35-C877-66D9-1A13778B68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254" b="34894"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24" name="Rectangle 6">
            <a:extLst>
              <a:ext uri="{FF2B5EF4-FFF2-40B4-BE49-F238E27FC236}">
                <a16:creationId xmlns="" xmlns:a16="http://schemas.microsoft.com/office/drawing/2014/main" id="{3540989C-C7B8-473B-BF87-6F2DA6A900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3656733" y="5463634"/>
            <a:ext cx="1371600" cy="27432"/>
          </a:xfrm>
          <a:custGeom>
            <a:avLst/>
            <a:gdLst>
              <a:gd name="connsiteX0" fmla="*/ 0 w 1371600"/>
              <a:gd name="connsiteY0" fmla="*/ 0 h 27432"/>
              <a:gd name="connsiteX1" fmla="*/ 713232 w 1371600"/>
              <a:gd name="connsiteY1" fmla="*/ 0 h 27432"/>
              <a:gd name="connsiteX2" fmla="*/ 1371600 w 1371600"/>
              <a:gd name="connsiteY2" fmla="*/ 0 h 27432"/>
              <a:gd name="connsiteX3" fmla="*/ 1371600 w 1371600"/>
              <a:gd name="connsiteY3" fmla="*/ 27432 h 27432"/>
              <a:gd name="connsiteX4" fmla="*/ 699516 w 1371600"/>
              <a:gd name="connsiteY4" fmla="*/ 27432 h 27432"/>
              <a:gd name="connsiteX5" fmla="*/ 0 w 1371600"/>
              <a:gd name="connsiteY5" fmla="*/ 27432 h 27432"/>
              <a:gd name="connsiteX6" fmla="*/ 0 w 1371600"/>
              <a:gd name="connsiteY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27432" fill="none" extrusionOk="0">
                <a:moveTo>
                  <a:pt x="0" y="0"/>
                </a:moveTo>
                <a:cubicBezTo>
                  <a:pt x="196943" y="-1146"/>
                  <a:pt x="408267" y="-21226"/>
                  <a:pt x="713232" y="0"/>
                </a:cubicBezTo>
                <a:cubicBezTo>
                  <a:pt x="1018197" y="21226"/>
                  <a:pt x="1176465" y="-24520"/>
                  <a:pt x="1371600" y="0"/>
                </a:cubicBezTo>
                <a:cubicBezTo>
                  <a:pt x="1372004" y="8629"/>
                  <a:pt x="1371042" y="13798"/>
                  <a:pt x="1371600" y="27432"/>
                </a:cubicBezTo>
                <a:cubicBezTo>
                  <a:pt x="1106086" y="14473"/>
                  <a:pt x="951335" y="17231"/>
                  <a:pt x="699516" y="27432"/>
                </a:cubicBezTo>
                <a:cubicBezTo>
                  <a:pt x="447697" y="37633"/>
                  <a:pt x="283433" y="6518"/>
                  <a:pt x="0" y="27432"/>
                </a:cubicBezTo>
                <a:cubicBezTo>
                  <a:pt x="-583" y="21140"/>
                  <a:pt x="532" y="8001"/>
                  <a:pt x="0" y="0"/>
                </a:cubicBezTo>
                <a:close/>
              </a:path>
              <a:path w="1371600" h="27432" stroke="0" extrusionOk="0">
                <a:moveTo>
                  <a:pt x="0" y="0"/>
                </a:moveTo>
                <a:cubicBezTo>
                  <a:pt x="220136" y="-18051"/>
                  <a:pt x="430173" y="10591"/>
                  <a:pt x="672084" y="0"/>
                </a:cubicBezTo>
                <a:cubicBezTo>
                  <a:pt x="913995" y="-10591"/>
                  <a:pt x="1164723" y="30754"/>
                  <a:pt x="1371600" y="0"/>
                </a:cubicBezTo>
                <a:cubicBezTo>
                  <a:pt x="1372182" y="10360"/>
                  <a:pt x="1371123" y="21444"/>
                  <a:pt x="1371600" y="27432"/>
                </a:cubicBezTo>
                <a:cubicBezTo>
                  <a:pt x="1072365" y="46142"/>
                  <a:pt x="961528" y="35455"/>
                  <a:pt x="685800" y="27432"/>
                </a:cubicBezTo>
                <a:cubicBezTo>
                  <a:pt x="410072" y="19409"/>
                  <a:pt x="276398" y="11099"/>
                  <a:pt x="0" y="27432"/>
                </a:cubicBezTo>
                <a:cubicBezTo>
                  <a:pt x="1155" y="18353"/>
                  <a:pt x="-485" y="9869"/>
                  <a:pt x="0" y="0"/>
                </a:cubicBezTo>
                <a:close/>
              </a:path>
            </a:pathLst>
          </a:custGeom>
          <a:solidFill>
            <a:srgbClr val="88D57C"/>
          </a:solidFill>
          <a:ln w="38100" cap="rnd">
            <a:solidFill>
              <a:srgbClr val="88D57C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8">
            <a:extLst>
              <a:ext uri="{FF2B5EF4-FFF2-40B4-BE49-F238E27FC236}">
                <a16:creationId xmlns="" xmlns:a16="http://schemas.microsoft.com/office/drawing/2014/main" id="{A3424D4A-CBB5-BFF3-AA5E-5B7FE4CC3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4777739"/>
            <a:ext cx="6897626" cy="139922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l-PL" sz="6000" dirty="0">
                <a:latin typeface="+mj-lt"/>
              </a:rPr>
              <a:t>       </a:t>
            </a:r>
            <a:r>
              <a:rPr lang="pl-PL" sz="5400" b="1" dirty="0">
                <a:latin typeface="Harrington" panose="04040505050A02020702" pitchFamily="82" charset="0"/>
              </a:rPr>
              <a:t>Zapraszamy</a:t>
            </a:r>
            <a:endParaRPr lang="en-US" sz="5400" b="1" dirty="0">
              <a:latin typeface="Harrington" panose="04040505050A02020702" pitchFamily="8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29278642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A381740-063A-41A4-836D-85D14980EE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8" name="Rectangle 11">
            <a:extLst>
              <a:ext uri="{FF2B5EF4-FFF2-40B4-BE49-F238E27FC236}">
                <a16:creationId xmlns="" xmlns:a16="http://schemas.microsoft.com/office/drawing/2014/main" id="{678CC48C-9275-4EFA-9B84-8E818500B9C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tekst, w pomieszczeniu, półka, kolekcja&#10;&#10;Opis wygenerowany automatycznie">
            <a:extLst>
              <a:ext uri="{FF2B5EF4-FFF2-40B4-BE49-F238E27FC236}">
                <a16:creationId xmlns="" xmlns:a16="http://schemas.microsoft.com/office/drawing/2014/main" id="{A5EA7240-E675-E2E3-0420-AAF2F9A609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961" r="-1" b="15019"/>
          <a:stretch/>
        </p:blipFill>
        <p:spPr>
          <a:xfrm rot="10800000">
            <a:off x="3048" y="0"/>
            <a:ext cx="12188952" cy="6858000"/>
          </a:xfrm>
          <a:prstGeom prst="rect">
            <a:avLst/>
          </a:prstGeom>
        </p:spPr>
      </p:pic>
      <p:sp>
        <p:nvSpPr>
          <p:cNvPr id="9" name="Rectangle 13">
            <a:extLst>
              <a:ext uri="{FF2B5EF4-FFF2-40B4-BE49-F238E27FC236}">
                <a16:creationId xmlns="" xmlns:a16="http://schemas.microsoft.com/office/drawing/2014/main" id="{0A324144-E9CF-4B12-A53E-FAC0D281D8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EA5381AB-C153-5B0A-1EA0-351500138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604" y="3207435"/>
            <a:ext cx="10908792" cy="163185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pl-PL" sz="6000" dirty="0">
                <a:solidFill>
                  <a:schemeClr val="bg1"/>
                </a:solidFill>
                <a:latin typeface="Harrington" panose="04040505050A02020702" pitchFamily="82" charset="0"/>
              </a:rPr>
              <a:t>Książki z dużymi literami do nauki czytania</a:t>
            </a:r>
            <a:endParaRPr lang="en-US" sz="6000" dirty="0">
              <a:solidFill>
                <a:schemeClr val="bg1"/>
              </a:solidFill>
              <a:latin typeface="Harrington" panose="04040505050A02020702" pitchFamily="8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29881887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="" xmlns:a16="http://schemas.microsoft.com/office/drawing/2014/main" id="{DA381740-063A-41A4-836D-85D14980EE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Symbol zastępczy zawartości 4" descr="Obraz zawierający tekst, książka, kreskówka, Publikacja&#10;&#10;Opis wygenerowany automatycznie">
            <a:extLst>
              <a:ext uri="{FF2B5EF4-FFF2-40B4-BE49-F238E27FC236}">
                <a16:creationId xmlns="" xmlns:a16="http://schemas.microsoft.com/office/drawing/2014/main" id="{F88B5DB0-C5D6-2BB0-32A9-08E2E77D32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415" b="5585"/>
          <a:stretch/>
        </p:blipFill>
        <p:spPr>
          <a:xfrm rot="10800000"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07891EC-4501-44ED-A8C8-B11B6DB767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0000">
                <a:schemeClr val="tx1">
                  <a:alpha val="3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7764D80B-D8B1-5945-4486-78D5B75E1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1322616"/>
            <a:ext cx="10905059" cy="26512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sz="5400" dirty="0">
                <a:solidFill>
                  <a:schemeClr val="bg1"/>
                </a:solidFill>
                <a:latin typeface="Harrington" panose="04040505050A02020702" pitchFamily="82" charset="0"/>
              </a:rPr>
              <a:t>Uzupełnione tytuły z serii książek</a:t>
            </a:r>
            <a:endParaRPr lang="en-US" sz="5400" dirty="0">
              <a:solidFill>
                <a:schemeClr val="bg1"/>
              </a:solidFill>
              <a:latin typeface="Harrington" panose="04040505050A02020702" pitchFamily="82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34E5597F-CE67-4085-9548-E6A8036DA3B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393881" y="4035362"/>
            <a:ext cx="5404237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783371790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="" xmlns:a16="http://schemas.microsoft.com/office/drawing/2014/main" id="{DA381740-063A-41A4-836D-85D14980EE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Symbol zastępczy zawartości 4" descr="Obraz zawierający tekst, w pomieszczeniu, książka&#10;&#10;Opis wygenerowany automatycznie">
            <a:extLst>
              <a:ext uri="{FF2B5EF4-FFF2-40B4-BE49-F238E27FC236}">
                <a16:creationId xmlns="" xmlns:a16="http://schemas.microsoft.com/office/drawing/2014/main" id="{02F5CF94-01AF-7F1A-FDD1-52325A090F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860" b="11140"/>
          <a:stretch/>
        </p:blipFill>
        <p:spPr>
          <a:xfrm rot="10800000">
            <a:off x="-3048" y="0"/>
            <a:ext cx="12191999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07891EC-4501-44ED-A8C8-B11B6DB767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0000">
                <a:schemeClr val="tx1">
                  <a:alpha val="3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4ABBF94D-8961-A682-A07A-EE36743C4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1322616"/>
            <a:ext cx="10905059" cy="26512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sz="5400" dirty="0">
                <a:solidFill>
                  <a:schemeClr val="bg1"/>
                </a:solidFill>
                <a:latin typeface="Harrington" panose="04040505050A02020702" pitchFamily="82" charset="0"/>
              </a:rPr>
              <a:t>Seria Młodzi Przyrodnicy </a:t>
            </a:r>
            <a:br>
              <a:rPr lang="pl-PL" sz="5400" dirty="0">
                <a:solidFill>
                  <a:schemeClr val="bg1"/>
                </a:solidFill>
                <a:latin typeface="Harrington" panose="04040505050A02020702" pitchFamily="82" charset="0"/>
              </a:rPr>
            </a:br>
            <a:r>
              <a:rPr lang="pl-PL" sz="5400" dirty="0">
                <a:solidFill>
                  <a:schemeClr val="bg1"/>
                </a:solidFill>
                <a:latin typeface="Harrington" panose="04040505050A02020702" pitchFamily="82" charset="0"/>
              </a:rPr>
              <a:t>z dużymi literami</a:t>
            </a:r>
            <a:endParaRPr lang="en-US" sz="5400" dirty="0">
              <a:solidFill>
                <a:schemeClr val="bg1"/>
              </a:solidFill>
              <a:latin typeface="Harrington" panose="04040505050A02020702" pitchFamily="82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34E5597F-CE67-4085-9548-E6A8036DA3B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393881" y="4035362"/>
            <a:ext cx="5404237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547536249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="" xmlns:a16="http://schemas.microsoft.com/office/drawing/2014/main" id="{DA381740-063A-41A4-836D-85D14980EE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Symbol zastępczy zawartości 4" descr="Obraz zawierający tekst, ilustracja, kreskówka, książka&#10;&#10;Opis wygenerowany automatycznie">
            <a:extLst>
              <a:ext uri="{FF2B5EF4-FFF2-40B4-BE49-F238E27FC236}">
                <a16:creationId xmlns="" xmlns:a16="http://schemas.microsoft.com/office/drawing/2014/main" id="{3F816A09-66EC-9D4A-99D5-8F4E2F75A0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973" r="33839"/>
          <a:stretch/>
        </p:blipFill>
        <p:spPr>
          <a:xfrm rot="5400000">
            <a:off x="2663952" y="-2666999"/>
            <a:ext cx="6858000" cy="121919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07891EC-4501-44ED-A8C8-B11B6DB767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0000">
                <a:schemeClr val="tx1">
                  <a:alpha val="3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0B6747FD-9225-E177-B96F-D649EE8F6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1322616"/>
            <a:ext cx="10905059" cy="26512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sz="5400" dirty="0">
                <a:solidFill>
                  <a:schemeClr val="bg1"/>
                </a:solidFill>
                <a:latin typeface="Harrington" panose="04040505050A02020702" pitchFamily="82" charset="0"/>
              </a:rPr>
              <a:t>Seria Mali Wielcy</a:t>
            </a:r>
            <a:endParaRPr lang="en-US" sz="5400" dirty="0">
              <a:solidFill>
                <a:schemeClr val="bg1"/>
              </a:solidFill>
              <a:latin typeface="Harrington" panose="04040505050A02020702" pitchFamily="82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34E5597F-CE67-4085-9548-E6A8036DA3B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393881" y="4035362"/>
            <a:ext cx="5404237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313492038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="" xmlns:a16="http://schemas.microsoft.com/office/drawing/2014/main" id="{DA381740-063A-41A4-836D-85D14980EE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Symbol zastępczy zawartości 4" descr="Obraz zawierający tekst, książka, sztuka, kolekcja&#10;&#10;Opis wygenerowany automatycznie">
            <a:extLst>
              <a:ext uri="{FF2B5EF4-FFF2-40B4-BE49-F238E27FC236}">
                <a16:creationId xmlns="" xmlns:a16="http://schemas.microsoft.com/office/drawing/2014/main" id="{860641A1-C7E7-50A6-2FB6-38F052A3F5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636" r="22177"/>
          <a:stretch/>
        </p:blipFill>
        <p:spPr>
          <a:xfrm rot="5400000">
            <a:off x="1938089" y="-2666999"/>
            <a:ext cx="6858000" cy="121919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07891EC-4501-44ED-A8C8-B11B6DB767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0000">
                <a:schemeClr val="tx1">
                  <a:alpha val="3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068B0707-4959-1C6F-2A5E-45FFADB00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1322616"/>
            <a:ext cx="10905059" cy="26512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sz="5400" dirty="0" err="1">
                <a:solidFill>
                  <a:schemeClr val="bg1"/>
                </a:solidFill>
                <a:latin typeface="Harrington" panose="04040505050A02020702" pitchFamily="82" charset="0"/>
              </a:rPr>
              <a:t>Minecraft</a:t>
            </a:r>
            <a:endParaRPr lang="en-US" sz="5400" dirty="0">
              <a:solidFill>
                <a:schemeClr val="bg1"/>
              </a:solidFill>
              <a:latin typeface="Harrington" panose="04040505050A02020702" pitchFamily="82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34E5597F-CE67-4085-9548-E6A8036DA3B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393881" y="4035362"/>
            <a:ext cx="5404237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344667391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6">
            <a:extLst>
              <a:ext uri="{FF2B5EF4-FFF2-40B4-BE49-F238E27FC236}">
                <a16:creationId xmlns="" xmlns:a16="http://schemas.microsoft.com/office/drawing/2014/main" id="{DA381740-063A-41A4-836D-85D14980EE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9" name="Rectangle 13">
            <a:extLst>
              <a:ext uri="{FF2B5EF4-FFF2-40B4-BE49-F238E27FC236}">
                <a16:creationId xmlns="" xmlns:a16="http://schemas.microsoft.com/office/drawing/2014/main" id="{C4879EFC-8E62-4E00-973C-C45EE9EC67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5D48A064-1ABC-B788-E579-BE4EEBE5F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305630"/>
            <a:ext cx="10909640" cy="63591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l-PL" sz="5400" dirty="0">
                <a:latin typeface="Harrington" panose="04040505050A02020702" pitchFamily="82" charset="0"/>
              </a:rPr>
              <a:t>Książki o </a:t>
            </a:r>
            <a:r>
              <a:rPr lang="pl-PL" sz="5400" dirty="0" smtClean="0">
                <a:latin typeface="Harrington" panose="04040505050A02020702" pitchFamily="82" charset="0"/>
              </a:rPr>
              <a:t>emocjach i wartościach</a:t>
            </a:r>
            <a:endParaRPr lang="en-US" sz="5400" dirty="0">
              <a:latin typeface="Harrington" panose="04040505050A02020702" pitchFamily="82" charset="0"/>
            </a:endParaRPr>
          </a:p>
        </p:txBody>
      </p:sp>
      <p:sp>
        <p:nvSpPr>
          <p:cNvPr id="20" name="Rectangle 6">
            <a:extLst>
              <a:ext uri="{FF2B5EF4-FFF2-40B4-BE49-F238E27FC236}">
                <a16:creationId xmlns="" xmlns:a16="http://schemas.microsoft.com/office/drawing/2014/main" id="{D6A9C53F-5F90-40A5-8C85-5412D39C8C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27432"/>
          </a:xfrm>
          <a:custGeom>
            <a:avLst/>
            <a:gdLst>
              <a:gd name="connsiteX0" fmla="*/ 0 w 3291840"/>
              <a:gd name="connsiteY0" fmla="*/ 0 h 27432"/>
              <a:gd name="connsiteX1" fmla="*/ 625450 w 3291840"/>
              <a:gd name="connsiteY1" fmla="*/ 0 h 27432"/>
              <a:gd name="connsiteX2" fmla="*/ 1283818 w 3291840"/>
              <a:gd name="connsiteY2" fmla="*/ 0 h 27432"/>
              <a:gd name="connsiteX3" fmla="*/ 1975104 w 3291840"/>
              <a:gd name="connsiteY3" fmla="*/ 0 h 27432"/>
              <a:gd name="connsiteX4" fmla="*/ 2666390 w 3291840"/>
              <a:gd name="connsiteY4" fmla="*/ 0 h 27432"/>
              <a:gd name="connsiteX5" fmla="*/ 3291840 w 3291840"/>
              <a:gd name="connsiteY5" fmla="*/ 0 h 27432"/>
              <a:gd name="connsiteX6" fmla="*/ 3291840 w 3291840"/>
              <a:gd name="connsiteY6" fmla="*/ 27432 h 27432"/>
              <a:gd name="connsiteX7" fmla="*/ 2567635 w 3291840"/>
              <a:gd name="connsiteY7" fmla="*/ 27432 h 27432"/>
              <a:gd name="connsiteX8" fmla="*/ 1843430 w 3291840"/>
              <a:gd name="connsiteY8" fmla="*/ 27432 h 27432"/>
              <a:gd name="connsiteX9" fmla="*/ 1185062 w 3291840"/>
              <a:gd name="connsiteY9" fmla="*/ 27432 h 27432"/>
              <a:gd name="connsiteX10" fmla="*/ 0 w 3291840"/>
              <a:gd name="connsiteY10" fmla="*/ 27432 h 27432"/>
              <a:gd name="connsiteX11" fmla="*/ 0 w 329184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27432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0674" y="7395"/>
                  <a:pt x="3291885" y="21864"/>
                  <a:pt x="3291840" y="27432"/>
                </a:cubicBezTo>
                <a:cubicBezTo>
                  <a:pt x="3043276" y="47012"/>
                  <a:pt x="2921041" y="-3764"/>
                  <a:pt x="2567635" y="27432"/>
                </a:cubicBezTo>
                <a:cubicBezTo>
                  <a:pt x="2214230" y="58628"/>
                  <a:pt x="2189623" y="-3875"/>
                  <a:pt x="1843430" y="27432"/>
                </a:cubicBezTo>
                <a:cubicBezTo>
                  <a:pt x="1497237" y="58739"/>
                  <a:pt x="1492584" y="38324"/>
                  <a:pt x="1185062" y="27432"/>
                </a:cubicBezTo>
                <a:cubicBezTo>
                  <a:pt x="877540" y="16540"/>
                  <a:pt x="313238" y="555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91840" h="27432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2033" y="12649"/>
                  <a:pt x="3290852" y="17989"/>
                  <a:pt x="3291840" y="27432"/>
                </a:cubicBezTo>
                <a:cubicBezTo>
                  <a:pt x="3120474" y="24858"/>
                  <a:pt x="2816568" y="13777"/>
                  <a:pt x="2633472" y="27432"/>
                </a:cubicBezTo>
                <a:cubicBezTo>
                  <a:pt x="2450376" y="41087"/>
                  <a:pt x="2160769" y="46494"/>
                  <a:pt x="1909267" y="27432"/>
                </a:cubicBezTo>
                <a:cubicBezTo>
                  <a:pt x="1657765" y="8370"/>
                  <a:pt x="1623992" y="18792"/>
                  <a:pt x="1349654" y="27432"/>
                </a:cubicBezTo>
                <a:cubicBezTo>
                  <a:pt x="1075316" y="36072"/>
                  <a:pt x="833426" y="43325"/>
                  <a:pt x="691286" y="27432"/>
                </a:cubicBezTo>
                <a:cubicBezTo>
                  <a:pt x="549146" y="11539"/>
                  <a:pt x="342011" y="33345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B4B751"/>
          </a:solidFill>
          <a:ln w="38100" cap="rnd">
            <a:solidFill>
              <a:srgbClr val="B4B75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 descr="Obraz zawierający tekst, kreskówka, Produkty papierowe, kolekcja&#10;&#10;Opis wygenerowany automatycznie">
            <a:extLst>
              <a:ext uri="{FF2B5EF4-FFF2-40B4-BE49-F238E27FC236}">
                <a16:creationId xmlns="" xmlns:a16="http://schemas.microsoft.com/office/drawing/2014/main" id="{B25C2F73-F55B-CD65-5E78-9DF361C0A3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87839" y="1515362"/>
            <a:ext cx="5830480" cy="4854802"/>
          </a:xfrm>
          <a:prstGeom prst="rect">
            <a:avLst/>
          </a:prstGeom>
        </p:spPr>
      </p:pic>
      <p:pic>
        <p:nvPicPr>
          <p:cNvPr id="5" name="Symbol zastępczy zawartości 4" descr="Obraz zawierający tekst, Sztuka dziecięca, kreskówka, w pomieszczeniu&#10;&#10;Opis wygenerowany automatycznie">
            <a:extLst>
              <a:ext uri="{FF2B5EF4-FFF2-40B4-BE49-F238E27FC236}">
                <a16:creationId xmlns="" xmlns:a16="http://schemas.microsoft.com/office/drawing/2014/main" id="{9716CAEF-91B0-29D7-779F-6780D27861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54800" y="1027516"/>
            <a:ext cx="7334151" cy="58304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86049659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="" xmlns:a16="http://schemas.microsoft.com/office/drawing/2014/main" id="{DA381740-063A-41A4-836D-85D14980EE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Symbol zastępczy zawartości 4" descr="Obraz zawierający tekst, w pomieszczeniu, kolekcja, książka&#10;&#10;Opis wygenerowany automatycznie">
            <a:extLst>
              <a:ext uri="{FF2B5EF4-FFF2-40B4-BE49-F238E27FC236}">
                <a16:creationId xmlns="" xmlns:a16="http://schemas.microsoft.com/office/drawing/2014/main" id="{767A1676-1F49-3D53-E9CD-69D42D4341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673" b="3327"/>
          <a:stretch/>
        </p:blipFill>
        <p:spPr>
          <a:xfrm rot="10800000">
            <a:off x="-5" y="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07891EC-4501-44ED-A8C8-B11B6DB767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0000">
                <a:schemeClr val="tx1">
                  <a:alpha val="3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71F37483-F302-E1DA-6A5B-C9ECE0ABC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1322616"/>
            <a:ext cx="10905059" cy="26512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sz="5400" dirty="0" smtClean="0">
                <a:solidFill>
                  <a:schemeClr val="bg1"/>
                </a:solidFill>
                <a:latin typeface="Harrington" panose="04040505050A02020702" pitchFamily="82" charset="0"/>
              </a:rPr>
              <a:t>Książki detektywistyczne</a:t>
            </a:r>
            <a:endParaRPr lang="en-US" sz="5400" dirty="0">
              <a:solidFill>
                <a:schemeClr val="bg1"/>
              </a:solidFill>
              <a:latin typeface="Harrington" panose="04040505050A02020702" pitchFamily="82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34E5597F-CE67-4085-9548-E6A8036DA3B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393881" y="4035362"/>
            <a:ext cx="5404237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505727358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AC92AFBC-692C-5E83-B720-6ED026AB1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           </a:t>
            </a:r>
            <a:r>
              <a:rPr lang="pl-PL" sz="5400" dirty="0">
                <a:latin typeface="Harrington" panose="04040505050A02020702" pitchFamily="82" charset="0"/>
              </a:rPr>
              <a:t>Komiksy</a:t>
            </a:r>
          </a:p>
        </p:txBody>
      </p:sp>
      <p:pic>
        <p:nvPicPr>
          <p:cNvPr id="5" name="Symbol zastępczy zawartości 4" descr="Obraz zawierający kolekcja, w pomieszczeniu, kreskówka, sztuka&#10;&#10;Opis wygenerowany automatycznie">
            <a:extLst>
              <a:ext uri="{FF2B5EF4-FFF2-40B4-BE49-F238E27FC236}">
                <a16:creationId xmlns="" xmlns:a16="http://schemas.microsoft.com/office/drawing/2014/main" id="{E7CF39C4-BA40-50B4-294B-67865D4F9B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15240" y="935393"/>
            <a:ext cx="6112150" cy="4241370"/>
          </a:xfrm>
        </p:spPr>
      </p:pic>
      <p:pic>
        <p:nvPicPr>
          <p:cNvPr id="7" name="Obraz 6" descr="Obraz zawierający tekst, kreskówka, kolekcja, książka&#10;&#10;Opis wygenerowany automatycznie">
            <a:extLst>
              <a:ext uri="{FF2B5EF4-FFF2-40B4-BE49-F238E27FC236}">
                <a16:creationId xmlns="" xmlns:a16="http://schemas.microsoft.com/office/drawing/2014/main" id="{AF0D9CDB-2F45-1669-0191-E82C619F4E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57502" y="2264873"/>
            <a:ext cx="5317434" cy="3868823"/>
          </a:xfrm>
          <a:prstGeom prst="rect">
            <a:avLst/>
          </a:prstGeom>
        </p:spPr>
      </p:pic>
      <p:pic>
        <p:nvPicPr>
          <p:cNvPr id="9" name="Obraz 8" descr="Obraz zawierający tekst, książka, w pomieszczeniu, Publikacja&#10;&#10;Opis wygenerowany automatycznie">
            <a:extLst>
              <a:ext uri="{FF2B5EF4-FFF2-40B4-BE49-F238E27FC236}">
                <a16:creationId xmlns="" xmlns:a16="http://schemas.microsoft.com/office/drawing/2014/main" id="{AAA9DB3E-1F1E-0C4B-0091-CE5D5F4271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10996" y="2165199"/>
            <a:ext cx="5317434" cy="40681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46833871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49</Words>
  <Application>Microsoft Office PowerPoint</Application>
  <PresentationFormat>Niestandardowy</PresentationFormat>
  <Paragraphs>14</Paragraphs>
  <Slides>11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2" baseType="lpstr">
      <vt:lpstr>SketchyVTI</vt:lpstr>
      <vt:lpstr>Nowości w naszej </vt:lpstr>
      <vt:lpstr>Książki z dużymi literami do nauki czytania</vt:lpstr>
      <vt:lpstr>Uzupełnione tytuły z serii książek</vt:lpstr>
      <vt:lpstr>Seria Młodzi Przyrodnicy  z dużymi literami</vt:lpstr>
      <vt:lpstr>Seria Mali Wielcy</vt:lpstr>
      <vt:lpstr>Minecraft</vt:lpstr>
      <vt:lpstr>Książki o emocjach i wartościach</vt:lpstr>
      <vt:lpstr>Książki detektywistyczne</vt:lpstr>
      <vt:lpstr>            Komiksy</vt:lpstr>
      <vt:lpstr>Książki o historii Polski</vt:lpstr>
      <vt:lpstr>…i wiele innych ciekawych książek czeka na Was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Nowości w naszej bibliotece</dc:title>
  <dc:creator>lukasz synek</dc:creator>
  <cp:lastModifiedBy>Nauczyciel</cp:lastModifiedBy>
  <cp:revision>14</cp:revision>
  <dcterms:created xsi:type="dcterms:W3CDTF">2024-01-25T20:20:46Z</dcterms:created>
  <dcterms:modified xsi:type="dcterms:W3CDTF">2024-01-30T11:31:18Z</dcterms:modified>
</cp:coreProperties>
</file>