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2" r:id="rId2"/>
    <p:sldId id="263" r:id="rId3"/>
    <p:sldId id="264" r:id="rId4"/>
    <p:sldId id="265" r:id="rId5"/>
    <p:sldId id="270" r:id="rId6"/>
    <p:sldId id="274" r:id="rId7"/>
    <p:sldId id="275" r:id="rId8"/>
    <p:sldId id="276" r:id="rId9"/>
    <p:sldId id="272" r:id="rId10"/>
    <p:sldId id="273" r:id="rId11"/>
    <p:sldId id="277" r:id="rId12"/>
  </p:sldIdLst>
  <p:sldSz cx="12192000" cy="6858000"/>
  <p:notesSz cx="6858000" cy="9144000"/>
  <p:custDataLst>
    <p:tags r:id="rId15"/>
  </p:custDataLst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30 sekúnd na hodinách" id="{1C85585A-2ADC-4385-8BA5-044504A297B6}">
          <p14:sldIdLst>
            <p14:sldId id="262"/>
            <p14:sldId id="263"/>
            <p14:sldId id="264"/>
            <p14:sldId id="265"/>
            <p14:sldId id="270"/>
            <p14:sldId id="274"/>
            <p14:sldId id="275"/>
            <p14:sldId id="276"/>
            <p14:sldId id="272"/>
            <p14:sldId id="273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mborova Eva, DPSA" initials="ZED" lastIdx="1" clrIdx="0">
    <p:extLst>
      <p:ext uri="{19B8F6BF-5375-455C-9EA6-DF929625EA0E}">
        <p15:presenceInfo xmlns:p15="http://schemas.microsoft.com/office/powerpoint/2012/main" userId="Zamborova Eva, DP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B27A"/>
    <a:srgbClr val="FDD0A4"/>
    <a:srgbClr val="FDCA9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8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B5712D-B802-45F5-A123-D4144D4448A5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k-SK"/>
        </a:p>
      </dgm:t>
    </dgm:pt>
    <dgm:pt modelId="{52E4F62F-1821-4C71-B78E-55D14AF5252E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k-SK" sz="3600" b="1" dirty="0">
              <a:solidFill>
                <a:schemeClr val="tx1"/>
              </a:solidFill>
            </a:rPr>
            <a:t>O nás</a:t>
          </a:r>
        </a:p>
      </dgm:t>
    </dgm:pt>
    <dgm:pt modelId="{FCA37702-9279-4B7A-9709-D79CA785A6E5}" type="parTrans" cxnId="{B150018B-B148-4260-8214-8DEA0824EA1E}">
      <dgm:prSet/>
      <dgm:spPr/>
      <dgm:t>
        <a:bodyPr/>
        <a:lstStyle/>
        <a:p>
          <a:endParaRPr lang="sk-SK" sz="2400"/>
        </a:p>
      </dgm:t>
    </dgm:pt>
    <dgm:pt modelId="{EE8C2147-E51F-46DC-8C1E-B2EB44A98A36}" type="sibTrans" cxnId="{B150018B-B148-4260-8214-8DEA0824EA1E}">
      <dgm:prSet/>
      <dgm:spPr/>
      <dgm:t>
        <a:bodyPr/>
        <a:lstStyle/>
        <a:p>
          <a:endParaRPr lang="sk-SK" sz="2400"/>
        </a:p>
      </dgm:t>
    </dgm:pt>
    <dgm:pt modelId="{93EA07B8-778C-4341-BEF7-9B51F2538397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k-SK" sz="1800" b="1" i="1" dirty="0">
              <a:solidFill>
                <a:schemeClr val="tx1"/>
              </a:solidFill>
            </a:rPr>
            <a:t>rodinná atmosféra v škole a vzájomný rešpekt</a:t>
          </a:r>
          <a:endParaRPr lang="sk-SK" sz="1800" b="1" dirty="0">
            <a:solidFill>
              <a:schemeClr val="tx1"/>
            </a:solidFill>
          </a:endParaRPr>
        </a:p>
      </dgm:t>
    </dgm:pt>
    <dgm:pt modelId="{9D978E5C-AE86-4974-BF77-59020A293A6B}" type="sibTrans" cxnId="{6E290568-2B27-4E0E-9987-D84D1AF4A74D}">
      <dgm:prSet/>
      <dgm:spPr/>
      <dgm:t>
        <a:bodyPr/>
        <a:lstStyle/>
        <a:p>
          <a:endParaRPr lang="sk-SK"/>
        </a:p>
      </dgm:t>
    </dgm:pt>
    <dgm:pt modelId="{77D94C7C-6A10-419E-9B44-8584F8413ED4}" type="parTrans" cxnId="{6E290568-2B27-4E0E-9987-D84D1AF4A74D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sk-SK"/>
        </a:p>
      </dgm:t>
    </dgm:pt>
    <dgm:pt modelId="{B8F8FED3-7E8E-4C2A-96EA-C43B12294F9F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k-SK" sz="1800" b="1" i="1" dirty="0">
              <a:solidFill>
                <a:schemeClr val="tx1"/>
              </a:solidFill>
            </a:rPr>
            <a:t>každé dieťa je osobnosť so špecifickým nadaním, ktoré treba objaviť a rozvíjať</a:t>
          </a:r>
          <a:endParaRPr lang="sk-SK" sz="1800" b="1" dirty="0">
            <a:solidFill>
              <a:schemeClr val="tx1"/>
            </a:solidFill>
          </a:endParaRPr>
        </a:p>
      </dgm:t>
    </dgm:pt>
    <dgm:pt modelId="{B8C45EC9-0DD2-4811-B1A6-24000F3476F8}" type="parTrans" cxnId="{D4A0DD36-1332-42A0-A2E4-0B2993F57FD7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sk-SK"/>
        </a:p>
      </dgm:t>
    </dgm:pt>
    <dgm:pt modelId="{3E6B0B49-4B5A-406B-8693-DE452CA5302C}" type="sibTrans" cxnId="{D4A0DD36-1332-42A0-A2E4-0B2993F57FD7}">
      <dgm:prSet/>
      <dgm:spPr/>
      <dgm:t>
        <a:bodyPr/>
        <a:lstStyle/>
        <a:p>
          <a:endParaRPr lang="sk-SK"/>
        </a:p>
      </dgm:t>
    </dgm:pt>
    <dgm:pt modelId="{9DDD1AA7-D8C1-4F97-93C4-4CAFD5B9446F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k-SK" sz="1800" b="1" i="1" dirty="0">
              <a:solidFill>
                <a:schemeClr val="tx1"/>
              </a:solidFill>
            </a:rPr>
            <a:t>deťom dávame okrem kvalitného vzdelania aj morálne hodnoty a rešpektovanie etických hodnôt</a:t>
          </a:r>
          <a:endParaRPr lang="sk-SK" sz="1800" b="1" dirty="0">
            <a:solidFill>
              <a:schemeClr val="tx1"/>
            </a:solidFill>
          </a:endParaRPr>
        </a:p>
      </dgm:t>
    </dgm:pt>
    <dgm:pt modelId="{79CA4337-EBE6-4A8D-8BBD-F944ECCF1B35}" type="parTrans" cxnId="{58F54163-5B5E-4095-A062-F65CFA3E2FFA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sk-SK"/>
        </a:p>
      </dgm:t>
    </dgm:pt>
    <dgm:pt modelId="{0E68DCDB-6365-46AD-BCF2-83C57C5EDFB7}" type="sibTrans" cxnId="{58F54163-5B5E-4095-A062-F65CFA3E2FFA}">
      <dgm:prSet/>
      <dgm:spPr/>
      <dgm:t>
        <a:bodyPr/>
        <a:lstStyle/>
        <a:p>
          <a:endParaRPr lang="sk-SK"/>
        </a:p>
      </dgm:t>
    </dgm:pt>
    <dgm:pt modelId="{116F8213-F974-40EA-B019-C310672AD532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k-SK" sz="1800" b="1" i="1" dirty="0">
              <a:solidFill>
                <a:schemeClr val="tx1"/>
              </a:solidFill>
            </a:rPr>
            <a:t>empatia, komunikácia, ústretovosť, pomoc</a:t>
          </a:r>
          <a:endParaRPr lang="sk-SK" sz="1800" b="1" dirty="0">
            <a:solidFill>
              <a:schemeClr val="tx1"/>
            </a:solidFill>
          </a:endParaRPr>
        </a:p>
      </dgm:t>
    </dgm:pt>
    <dgm:pt modelId="{3A26D3EF-EF51-4DD5-A936-A747F120F520}" type="parTrans" cxnId="{A4AC55FA-1891-4FA1-97D4-37615A4E5FA9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sk-SK"/>
        </a:p>
      </dgm:t>
    </dgm:pt>
    <dgm:pt modelId="{3F0BA852-C9EE-4519-98E0-325FC8FEB040}" type="sibTrans" cxnId="{A4AC55FA-1891-4FA1-97D4-37615A4E5FA9}">
      <dgm:prSet/>
      <dgm:spPr/>
      <dgm:t>
        <a:bodyPr/>
        <a:lstStyle/>
        <a:p>
          <a:endParaRPr lang="sk-SK"/>
        </a:p>
      </dgm:t>
    </dgm:pt>
    <dgm:pt modelId="{037BD169-D8E8-4531-9543-DECF3CF02C1B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k-SK" sz="1800" b="1" i="1" dirty="0">
              <a:solidFill>
                <a:schemeClr val="tx1"/>
              </a:solidFill>
            </a:rPr>
            <a:t>dôraz na spravodlivé a pravdivé hodnotenie dostupné aj v online elektronickej žiackej knižke</a:t>
          </a:r>
          <a:endParaRPr lang="sk-SK" sz="1800" b="1" dirty="0">
            <a:solidFill>
              <a:schemeClr val="tx1"/>
            </a:solidFill>
          </a:endParaRPr>
        </a:p>
      </dgm:t>
    </dgm:pt>
    <dgm:pt modelId="{B095103D-4AE0-4A52-B4DD-2CE21073DEF7}" type="parTrans" cxnId="{1452CF7F-AA2B-494D-BB70-950AF8116F88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sk-SK"/>
        </a:p>
      </dgm:t>
    </dgm:pt>
    <dgm:pt modelId="{53F3AA6F-8EF5-469A-99D7-B1E7849E2101}" type="sibTrans" cxnId="{1452CF7F-AA2B-494D-BB70-950AF8116F88}">
      <dgm:prSet/>
      <dgm:spPr/>
      <dgm:t>
        <a:bodyPr/>
        <a:lstStyle/>
        <a:p>
          <a:endParaRPr lang="sk-SK"/>
        </a:p>
      </dgm:t>
    </dgm:pt>
    <dgm:pt modelId="{EB9A419E-4496-4778-8D17-1A4456251B7C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k-SK" sz="1800" b="1" i="1" dirty="0">
              <a:solidFill>
                <a:schemeClr val="tx1"/>
              </a:solidFill>
            </a:rPr>
            <a:t>jasne stavené pravidlá</a:t>
          </a:r>
          <a:endParaRPr lang="sk-SK" sz="1800" b="1" dirty="0">
            <a:solidFill>
              <a:schemeClr val="tx1"/>
            </a:solidFill>
          </a:endParaRPr>
        </a:p>
      </dgm:t>
    </dgm:pt>
    <dgm:pt modelId="{18E0D21F-1FD2-4D12-973E-A85EE97BD9A7}" type="parTrans" cxnId="{26D84570-EB3B-419F-B7C6-B334241A3EB8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sk-SK"/>
        </a:p>
      </dgm:t>
    </dgm:pt>
    <dgm:pt modelId="{04303C29-0C79-4621-BD80-D78B4A1FCC2A}" type="sibTrans" cxnId="{26D84570-EB3B-419F-B7C6-B334241A3EB8}">
      <dgm:prSet/>
      <dgm:spPr/>
      <dgm:t>
        <a:bodyPr/>
        <a:lstStyle/>
        <a:p>
          <a:endParaRPr lang="sk-SK"/>
        </a:p>
      </dgm:t>
    </dgm:pt>
    <dgm:pt modelId="{7BD64178-2D70-411B-9BCB-2FB5480EBE39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k-SK" sz="1800" b="1" i="1" dirty="0">
              <a:solidFill>
                <a:schemeClr val="tx1"/>
              </a:solidFill>
            </a:rPr>
            <a:t>politika otvorených dverí a otvorenej komunikácie s rodičmi</a:t>
          </a:r>
          <a:endParaRPr lang="sk-SK" sz="1800" b="1" dirty="0">
            <a:solidFill>
              <a:schemeClr val="tx1"/>
            </a:solidFill>
          </a:endParaRPr>
        </a:p>
      </dgm:t>
    </dgm:pt>
    <dgm:pt modelId="{EE16DC62-EE8D-4978-AE65-D15FF44A43FF}" type="parTrans" cxnId="{F2BDB9FA-18CC-4806-B397-645DB194B99C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sk-SK"/>
        </a:p>
      </dgm:t>
    </dgm:pt>
    <dgm:pt modelId="{AD7CDBB3-8EE5-4DD7-A514-1CBE0E3E798B}" type="sibTrans" cxnId="{F2BDB9FA-18CC-4806-B397-645DB194B99C}">
      <dgm:prSet/>
      <dgm:spPr/>
      <dgm:t>
        <a:bodyPr/>
        <a:lstStyle/>
        <a:p>
          <a:endParaRPr lang="sk-SK"/>
        </a:p>
      </dgm:t>
    </dgm:pt>
    <dgm:pt modelId="{80A6FA4B-EA41-42EF-8E2E-C1CB3B115DDF}">
      <dgm:prSet phldrT="[Text]" custT="1"/>
      <dgm:spPr/>
      <dgm:t>
        <a:bodyPr/>
        <a:lstStyle/>
        <a:p>
          <a:endParaRPr lang="sk-SK" sz="1400" dirty="0"/>
        </a:p>
      </dgm:t>
    </dgm:pt>
    <dgm:pt modelId="{B7DA7CFC-9563-4C34-BDD5-00E64C01B6DC}" type="parTrans" cxnId="{A9B4CAB3-7904-4557-9C85-23375857CCA4}">
      <dgm:prSet/>
      <dgm:spPr/>
      <dgm:t>
        <a:bodyPr/>
        <a:lstStyle/>
        <a:p>
          <a:endParaRPr lang="sk-SK"/>
        </a:p>
      </dgm:t>
    </dgm:pt>
    <dgm:pt modelId="{F88695C3-92D1-4CB4-BF6F-A89CD2D12BF0}" type="sibTrans" cxnId="{A9B4CAB3-7904-4557-9C85-23375857CCA4}">
      <dgm:prSet/>
      <dgm:spPr/>
      <dgm:t>
        <a:bodyPr/>
        <a:lstStyle/>
        <a:p>
          <a:endParaRPr lang="sk-SK"/>
        </a:p>
      </dgm:t>
    </dgm:pt>
    <dgm:pt modelId="{F1A40A56-A404-4EDE-9534-B456D3C6E831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k-SK" sz="1800" b="1" dirty="0">
              <a:solidFill>
                <a:schemeClr val="tx1"/>
              </a:solidFill>
            </a:rPr>
            <a:t>Inkluzívny tím v škole</a:t>
          </a:r>
        </a:p>
      </dgm:t>
    </dgm:pt>
    <dgm:pt modelId="{62D6B2CC-5BED-452F-AB6E-8823105E2DEA}" type="parTrans" cxnId="{1020D1E7-F004-409B-98D1-7CF69A0620E3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sk-SK"/>
        </a:p>
      </dgm:t>
    </dgm:pt>
    <dgm:pt modelId="{3B25767A-BB7C-4DF0-8715-6F4A98F34ED4}" type="sibTrans" cxnId="{1020D1E7-F004-409B-98D1-7CF69A0620E3}">
      <dgm:prSet/>
      <dgm:spPr/>
      <dgm:t>
        <a:bodyPr/>
        <a:lstStyle/>
        <a:p>
          <a:endParaRPr lang="sk-SK"/>
        </a:p>
      </dgm:t>
    </dgm:pt>
    <dgm:pt modelId="{DA3A75E8-E1C4-4687-8BE3-99F4462845DB}" type="pres">
      <dgm:prSet presAssocID="{ADB5712D-B802-45F5-A123-D4144D4448A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049D6811-7067-4E1B-9949-149DFC3F2697}" type="pres">
      <dgm:prSet presAssocID="{52E4F62F-1821-4C71-B78E-55D14AF5252E}" presName="centerShape" presStyleLbl="node0" presStyleIdx="0" presStyleCnt="1" custScaleX="118842" custScaleY="111929" custLinFactNeighborX="120" custLinFactNeighborY="325"/>
      <dgm:spPr/>
      <dgm:t>
        <a:bodyPr/>
        <a:lstStyle/>
        <a:p>
          <a:endParaRPr lang="sk-SK"/>
        </a:p>
      </dgm:t>
    </dgm:pt>
    <dgm:pt modelId="{291C6390-1F44-49CF-B355-A8EDA1618A54}" type="pres">
      <dgm:prSet presAssocID="{77D94C7C-6A10-419E-9B44-8584F8413ED4}" presName="parTrans" presStyleLbl="sibTrans2D1" presStyleIdx="0" presStyleCnt="8"/>
      <dgm:spPr/>
      <dgm:t>
        <a:bodyPr/>
        <a:lstStyle/>
        <a:p>
          <a:endParaRPr lang="sk-SK"/>
        </a:p>
      </dgm:t>
    </dgm:pt>
    <dgm:pt modelId="{EA66520E-9A65-4E57-835E-EF30362FF63C}" type="pres">
      <dgm:prSet presAssocID="{77D94C7C-6A10-419E-9B44-8584F8413ED4}" presName="connectorText" presStyleLbl="sibTrans2D1" presStyleIdx="0" presStyleCnt="8"/>
      <dgm:spPr/>
      <dgm:t>
        <a:bodyPr/>
        <a:lstStyle/>
        <a:p>
          <a:endParaRPr lang="sk-SK"/>
        </a:p>
      </dgm:t>
    </dgm:pt>
    <dgm:pt modelId="{C9CA486C-B3F1-4E43-8B30-2CA5F80E7004}" type="pres">
      <dgm:prSet presAssocID="{93EA07B8-778C-4341-BEF7-9B51F2538397}" presName="node" presStyleLbl="node1" presStyleIdx="0" presStyleCnt="8" custScaleX="232116" custScaleY="124169" custRadScaleRad="93115" custRadScaleInc="-817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B658EFE-4261-4599-A16F-D8B8C828F167}" type="pres">
      <dgm:prSet presAssocID="{B8C45EC9-0DD2-4811-B1A6-24000F3476F8}" presName="parTrans" presStyleLbl="sibTrans2D1" presStyleIdx="1" presStyleCnt="8"/>
      <dgm:spPr/>
      <dgm:t>
        <a:bodyPr/>
        <a:lstStyle/>
        <a:p>
          <a:endParaRPr lang="sk-SK"/>
        </a:p>
      </dgm:t>
    </dgm:pt>
    <dgm:pt modelId="{FBA6F077-FDE7-4386-81F8-1097C17FEF6E}" type="pres">
      <dgm:prSet presAssocID="{B8C45EC9-0DD2-4811-B1A6-24000F3476F8}" presName="connectorText" presStyleLbl="sibTrans2D1" presStyleIdx="1" presStyleCnt="8"/>
      <dgm:spPr/>
      <dgm:t>
        <a:bodyPr/>
        <a:lstStyle/>
        <a:p>
          <a:endParaRPr lang="sk-SK"/>
        </a:p>
      </dgm:t>
    </dgm:pt>
    <dgm:pt modelId="{33EE867F-738A-44A2-A01A-5C80224926BF}" type="pres">
      <dgm:prSet presAssocID="{B8F8FED3-7E8E-4C2A-96EA-C43B12294F9F}" presName="node" presStyleLbl="node1" presStyleIdx="1" presStyleCnt="8" custScaleX="235056" custScaleY="124169" custRadScaleRad="181375" custRadScaleInc="6333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2D5C505-DAAD-4B22-96F5-B80A27F83E72}" type="pres">
      <dgm:prSet presAssocID="{79CA4337-EBE6-4A8D-8BBD-F944ECCF1B35}" presName="parTrans" presStyleLbl="sibTrans2D1" presStyleIdx="2" presStyleCnt="8"/>
      <dgm:spPr/>
      <dgm:t>
        <a:bodyPr/>
        <a:lstStyle/>
        <a:p>
          <a:endParaRPr lang="sk-SK"/>
        </a:p>
      </dgm:t>
    </dgm:pt>
    <dgm:pt modelId="{0F6E5B76-B40D-4D31-A957-99F9B5FFCAF8}" type="pres">
      <dgm:prSet presAssocID="{79CA4337-EBE6-4A8D-8BBD-F944ECCF1B35}" presName="connectorText" presStyleLbl="sibTrans2D1" presStyleIdx="2" presStyleCnt="8"/>
      <dgm:spPr/>
      <dgm:t>
        <a:bodyPr/>
        <a:lstStyle/>
        <a:p>
          <a:endParaRPr lang="sk-SK"/>
        </a:p>
      </dgm:t>
    </dgm:pt>
    <dgm:pt modelId="{8B07E4A3-74EE-4DA5-836F-5D0206838A5E}" type="pres">
      <dgm:prSet presAssocID="{9DDD1AA7-D8C1-4F97-93C4-4CAFD5B9446F}" presName="node" presStyleLbl="node1" presStyleIdx="2" presStyleCnt="8" custScaleX="243285" custScaleY="124169" custRadScaleRad="156470" custRadScaleInc="84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CD7E360-9847-4F7B-9258-B0FFD1E870A0}" type="pres">
      <dgm:prSet presAssocID="{3A26D3EF-EF51-4DD5-A936-A747F120F520}" presName="parTrans" presStyleLbl="sibTrans2D1" presStyleIdx="3" presStyleCnt="8"/>
      <dgm:spPr/>
      <dgm:t>
        <a:bodyPr/>
        <a:lstStyle/>
        <a:p>
          <a:endParaRPr lang="sk-SK"/>
        </a:p>
      </dgm:t>
    </dgm:pt>
    <dgm:pt modelId="{3120F76C-C10C-43A5-834F-C6F5E22F16B6}" type="pres">
      <dgm:prSet presAssocID="{3A26D3EF-EF51-4DD5-A936-A747F120F520}" presName="connectorText" presStyleLbl="sibTrans2D1" presStyleIdx="3" presStyleCnt="8"/>
      <dgm:spPr/>
      <dgm:t>
        <a:bodyPr/>
        <a:lstStyle/>
        <a:p>
          <a:endParaRPr lang="sk-SK"/>
        </a:p>
      </dgm:t>
    </dgm:pt>
    <dgm:pt modelId="{D3452452-109A-42FE-BDBE-5E444702AE4B}" type="pres">
      <dgm:prSet presAssocID="{116F8213-F974-40EA-B019-C310672AD532}" presName="node" presStyleLbl="node1" presStyleIdx="3" presStyleCnt="8" custScaleX="247550" custScaleY="124169" custRadScaleRad="182381" custRadScaleInc="-6600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D1D9482-5A88-4B4B-B27B-879EAFFB84F6}" type="pres">
      <dgm:prSet presAssocID="{B095103D-4AE0-4A52-B4DD-2CE21073DEF7}" presName="parTrans" presStyleLbl="sibTrans2D1" presStyleIdx="4" presStyleCnt="8"/>
      <dgm:spPr/>
      <dgm:t>
        <a:bodyPr/>
        <a:lstStyle/>
        <a:p>
          <a:endParaRPr lang="sk-SK"/>
        </a:p>
      </dgm:t>
    </dgm:pt>
    <dgm:pt modelId="{1C543315-E651-41CB-B2AC-30A9428748DD}" type="pres">
      <dgm:prSet presAssocID="{B095103D-4AE0-4A52-B4DD-2CE21073DEF7}" presName="connectorText" presStyleLbl="sibTrans2D1" presStyleIdx="4" presStyleCnt="8"/>
      <dgm:spPr/>
      <dgm:t>
        <a:bodyPr/>
        <a:lstStyle/>
        <a:p>
          <a:endParaRPr lang="sk-SK"/>
        </a:p>
      </dgm:t>
    </dgm:pt>
    <dgm:pt modelId="{17DF8802-C988-4E1B-ACB2-98EB1912179C}" type="pres">
      <dgm:prSet presAssocID="{037BD169-D8E8-4531-9543-DECF3CF02C1B}" presName="node" presStyleLbl="node1" presStyleIdx="4" presStyleCnt="8" custScaleX="235388" custScaleY="124169" custRadScaleRad="93115" custRadScaleInc="837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043E2F7-5AF6-4971-8EBA-608EDC9C4A0F}" type="pres">
      <dgm:prSet presAssocID="{18E0D21F-1FD2-4D12-973E-A85EE97BD9A7}" presName="parTrans" presStyleLbl="sibTrans2D1" presStyleIdx="5" presStyleCnt="8"/>
      <dgm:spPr/>
      <dgm:t>
        <a:bodyPr/>
        <a:lstStyle/>
        <a:p>
          <a:endParaRPr lang="sk-SK"/>
        </a:p>
      </dgm:t>
    </dgm:pt>
    <dgm:pt modelId="{50DAA9B5-D491-4A9F-A721-05618A61982C}" type="pres">
      <dgm:prSet presAssocID="{18E0D21F-1FD2-4D12-973E-A85EE97BD9A7}" presName="connectorText" presStyleLbl="sibTrans2D1" presStyleIdx="5" presStyleCnt="8"/>
      <dgm:spPr/>
      <dgm:t>
        <a:bodyPr/>
        <a:lstStyle/>
        <a:p>
          <a:endParaRPr lang="sk-SK"/>
        </a:p>
      </dgm:t>
    </dgm:pt>
    <dgm:pt modelId="{51B038EB-8A98-46D0-8E18-58F0F9151ADC}" type="pres">
      <dgm:prSet presAssocID="{EB9A419E-4496-4778-8D17-1A4456251B7C}" presName="node" presStyleLbl="node1" presStyleIdx="5" presStyleCnt="8" custScaleX="240031" custScaleY="124169" custRadScaleRad="182291" custRadScaleInc="6815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9F60BEB-F501-4500-8AA6-32DE780F718B}" type="pres">
      <dgm:prSet presAssocID="{EE16DC62-EE8D-4978-AE65-D15FF44A43FF}" presName="parTrans" presStyleLbl="sibTrans2D1" presStyleIdx="6" presStyleCnt="8"/>
      <dgm:spPr/>
      <dgm:t>
        <a:bodyPr/>
        <a:lstStyle/>
        <a:p>
          <a:endParaRPr lang="sk-SK"/>
        </a:p>
      </dgm:t>
    </dgm:pt>
    <dgm:pt modelId="{8EEAB1B4-DC15-4718-B4FF-3555599495E6}" type="pres">
      <dgm:prSet presAssocID="{EE16DC62-EE8D-4978-AE65-D15FF44A43FF}" presName="connectorText" presStyleLbl="sibTrans2D1" presStyleIdx="6" presStyleCnt="8"/>
      <dgm:spPr/>
      <dgm:t>
        <a:bodyPr/>
        <a:lstStyle/>
        <a:p>
          <a:endParaRPr lang="sk-SK"/>
        </a:p>
      </dgm:t>
    </dgm:pt>
    <dgm:pt modelId="{4A9F459B-E2DB-4BB8-BC97-F6D0495F02BA}" type="pres">
      <dgm:prSet presAssocID="{7BD64178-2D70-411B-9BCB-2FB5480EBE39}" presName="node" presStyleLbl="node1" presStyleIdx="6" presStyleCnt="8" custScaleX="245317" custScaleY="124169" custRadScaleRad="156933" custRadScaleInc="214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A7A1DAD-CEE8-4F82-B283-872708D1FB80}" type="pres">
      <dgm:prSet presAssocID="{62D6B2CC-5BED-452F-AB6E-8823105E2DEA}" presName="parTrans" presStyleLbl="sibTrans2D1" presStyleIdx="7" presStyleCnt="8"/>
      <dgm:spPr/>
      <dgm:t>
        <a:bodyPr/>
        <a:lstStyle/>
        <a:p>
          <a:endParaRPr lang="sk-SK"/>
        </a:p>
      </dgm:t>
    </dgm:pt>
    <dgm:pt modelId="{2D3734E3-5D61-4DE5-9AE4-DD8EC9EC302F}" type="pres">
      <dgm:prSet presAssocID="{62D6B2CC-5BED-452F-AB6E-8823105E2DEA}" presName="connectorText" presStyleLbl="sibTrans2D1" presStyleIdx="7" presStyleCnt="8"/>
      <dgm:spPr/>
      <dgm:t>
        <a:bodyPr/>
        <a:lstStyle/>
        <a:p>
          <a:endParaRPr lang="sk-SK"/>
        </a:p>
      </dgm:t>
    </dgm:pt>
    <dgm:pt modelId="{9638BDE5-AC1B-46DF-A4F3-50317DD504BE}" type="pres">
      <dgm:prSet presAssocID="{F1A40A56-A404-4EDE-9534-B456D3C6E831}" presName="node" presStyleLbl="node1" presStyleIdx="7" presStyleCnt="8" custScaleX="230527" custScaleY="124169" custRadScaleRad="184451" custRadScaleInc="-5694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1C05DD93-24C4-423B-9339-9C21B07549EA}" type="presOf" srcId="{EE16DC62-EE8D-4978-AE65-D15FF44A43FF}" destId="{D9F60BEB-F501-4500-8AA6-32DE780F718B}" srcOrd="0" destOrd="0" presId="urn:microsoft.com/office/officeart/2005/8/layout/radial5"/>
    <dgm:cxn modelId="{6E290568-2B27-4E0E-9987-D84D1AF4A74D}" srcId="{52E4F62F-1821-4C71-B78E-55D14AF5252E}" destId="{93EA07B8-778C-4341-BEF7-9B51F2538397}" srcOrd="0" destOrd="0" parTransId="{77D94C7C-6A10-419E-9B44-8584F8413ED4}" sibTransId="{9D978E5C-AE86-4974-BF77-59020A293A6B}"/>
    <dgm:cxn modelId="{86BD6E67-2133-4504-9DF2-FA0C287CB0C5}" type="presOf" srcId="{79CA4337-EBE6-4A8D-8BBD-F944ECCF1B35}" destId="{0F6E5B76-B40D-4D31-A957-99F9B5FFCAF8}" srcOrd="1" destOrd="0" presId="urn:microsoft.com/office/officeart/2005/8/layout/radial5"/>
    <dgm:cxn modelId="{82B25E1C-4C0E-4B5F-AE69-06036C53B93D}" type="presOf" srcId="{B8C45EC9-0DD2-4811-B1A6-24000F3476F8}" destId="{FBA6F077-FDE7-4386-81F8-1097C17FEF6E}" srcOrd="1" destOrd="0" presId="urn:microsoft.com/office/officeart/2005/8/layout/radial5"/>
    <dgm:cxn modelId="{43E33B75-21F7-4B73-8C41-888307978E41}" type="presOf" srcId="{3A26D3EF-EF51-4DD5-A936-A747F120F520}" destId="{3CD7E360-9847-4F7B-9258-B0FFD1E870A0}" srcOrd="0" destOrd="0" presId="urn:microsoft.com/office/officeart/2005/8/layout/radial5"/>
    <dgm:cxn modelId="{2BC7C317-4FC8-4E56-9489-BFAA3B1D6677}" type="presOf" srcId="{18E0D21F-1FD2-4D12-973E-A85EE97BD9A7}" destId="{E043E2F7-5AF6-4971-8EBA-608EDC9C4A0F}" srcOrd="0" destOrd="0" presId="urn:microsoft.com/office/officeart/2005/8/layout/radial5"/>
    <dgm:cxn modelId="{D4A0DD36-1332-42A0-A2E4-0B2993F57FD7}" srcId="{52E4F62F-1821-4C71-B78E-55D14AF5252E}" destId="{B8F8FED3-7E8E-4C2A-96EA-C43B12294F9F}" srcOrd="1" destOrd="0" parTransId="{B8C45EC9-0DD2-4811-B1A6-24000F3476F8}" sibTransId="{3E6B0B49-4B5A-406B-8693-DE452CA5302C}"/>
    <dgm:cxn modelId="{CA230FEE-950A-418C-AEE0-A05CBFF27CA3}" type="presOf" srcId="{ADB5712D-B802-45F5-A123-D4144D4448A5}" destId="{DA3A75E8-E1C4-4687-8BE3-99F4462845DB}" srcOrd="0" destOrd="0" presId="urn:microsoft.com/office/officeart/2005/8/layout/radial5"/>
    <dgm:cxn modelId="{E3454230-6E18-460D-A150-08C19FD78FF7}" type="presOf" srcId="{52E4F62F-1821-4C71-B78E-55D14AF5252E}" destId="{049D6811-7067-4E1B-9949-149DFC3F2697}" srcOrd="0" destOrd="0" presId="urn:microsoft.com/office/officeart/2005/8/layout/radial5"/>
    <dgm:cxn modelId="{418FF7DC-08EB-4702-BFEC-8B47A927B382}" type="presOf" srcId="{B8F8FED3-7E8E-4C2A-96EA-C43B12294F9F}" destId="{33EE867F-738A-44A2-A01A-5C80224926BF}" srcOrd="0" destOrd="0" presId="urn:microsoft.com/office/officeart/2005/8/layout/radial5"/>
    <dgm:cxn modelId="{7444ED9F-3AC8-4103-B2F9-8B7B0E6CCF04}" type="presOf" srcId="{116F8213-F974-40EA-B019-C310672AD532}" destId="{D3452452-109A-42FE-BDBE-5E444702AE4B}" srcOrd="0" destOrd="0" presId="urn:microsoft.com/office/officeart/2005/8/layout/radial5"/>
    <dgm:cxn modelId="{59D6B6F0-718E-49A3-A3DD-18EC0CF928B2}" type="presOf" srcId="{037BD169-D8E8-4531-9543-DECF3CF02C1B}" destId="{17DF8802-C988-4E1B-ACB2-98EB1912179C}" srcOrd="0" destOrd="0" presId="urn:microsoft.com/office/officeart/2005/8/layout/radial5"/>
    <dgm:cxn modelId="{BB4D92B1-F91C-4E87-9197-96A0E3C2DC9F}" type="presOf" srcId="{77D94C7C-6A10-419E-9B44-8584F8413ED4}" destId="{291C6390-1F44-49CF-B355-A8EDA1618A54}" srcOrd="0" destOrd="0" presId="urn:microsoft.com/office/officeart/2005/8/layout/radial5"/>
    <dgm:cxn modelId="{F2BDB9FA-18CC-4806-B397-645DB194B99C}" srcId="{52E4F62F-1821-4C71-B78E-55D14AF5252E}" destId="{7BD64178-2D70-411B-9BCB-2FB5480EBE39}" srcOrd="6" destOrd="0" parTransId="{EE16DC62-EE8D-4978-AE65-D15FF44A43FF}" sibTransId="{AD7CDBB3-8EE5-4DD7-A514-1CBE0E3E798B}"/>
    <dgm:cxn modelId="{BD2DCD1C-4572-4DD3-812D-214BE2A3D1BE}" type="presOf" srcId="{B095103D-4AE0-4A52-B4DD-2CE21073DEF7}" destId="{1C543315-E651-41CB-B2AC-30A9428748DD}" srcOrd="1" destOrd="0" presId="urn:microsoft.com/office/officeart/2005/8/layout/radial5"/>
    <dgm:cxn modelId="{1020D1E7-F004-409B-98D1-7CF69A0620E3}" srcId="{52E4F62F-1821-4C71-B78E-55D14AF5252E}" destId="{F1A40A56-A404-4EDE-9534-B456D3C6E831}" srcOrd="7" destOrd="0" parTransId="{62D6B2CC-5BED-452F-AB6E-8823105E2DEA}" sibTransId="{3B25767A-BB7C-4DF0-8715-6F4A98F34ED4}"/>
    <dgm:cxn modelId="{B150018B-B148-4260-8214-8DEA0824EA1E}" srcId="{ADB5712D-B802-45F5-A123-D4144D4448A5}" destId="{52E4F62F-1821-4C71-B78E-55D14AF5252E}" srcOrd="0" destOrd="0" parTransId="{FCA37702-9279-4B7A-9709-D79CA785A6E5}" sibTransId="{EE8C2147-E51F-46DC-8C1E-B2EB44A98A36}"/>
    <dgm:cxn modelId="{A5578B4D-8E18-4523-8DA6-999B423E6BDA}" type="presOf" srcId="{77D94C7C-6A10-419E-9B44-8584F8413ED4}" destId="{EA66520E-9A65-4E57-835E-EF30362FF63C}" srcOrd="1" destOrd="0" presId="urn:microsoft.com/office/officeart/2005/8/layout/radial5"/>
    <dgm:cxn modelId="{F268DA5C-82FE-4280-B3B4-33EEB53A8925}" type="presOf" srcId="{62D6B2CC-5BED-452F-AB6E-8823105E2DEA}" destId="{2D3734E3-5D61-4DE5-9AE4-DD8EC9EC302F}" srcOrd="1" destOrd="0" presId="urn:microsoft.com/office/officeart/2005/8/layout/radial5"/>
    <dgm:cxn modelId="{E3051D23-8828-4E27-AC17-0DDA67FD0542}" type="presOf" srcId="{EE16DC62-EE8D-4978-AE65-D15FF44A43FF}" destId="{8EEAB1B4-DC15-4718-B4FF-3555599495E6}" srcOrd="1" destOrd="0" presId="urn:microsoft.com/office/officeart/2005/8/layout/radial5"/>
    <dgm:cxn modelId="{1452CF7F-AA2B-494D-BB70-950AF8116F88}" srcId="{52E4F62F-1821-4C71-B78E-55D14AF5252E}" destId="{037BD169-D8E8-4531-9543-DECF3CF02C1B}" srcOrd="4" destOrd="0" parTransId="{B095103D-4AE0-4A52-B4DD-2CE21073DEF7}" sibTransId="{53F3AA6F-8EF5-469A-99D7-B1E7849E2101}"/>
    <dgm:cxn modelId="{8B05DD22-D4AF-4645-8DDC-AC49BE36D382}" type="presOf" srcId="{9DDD1AA7-D8C1-4F97-93C4-4CAFD5B9446F}" destId="{8B07E4A3-74EE-4DA5-836F-5D0206838A5E}" srcOrd="0" destOrd="0" presId="urn:microsoft.com/office/officeart/2005/8/layout/radial5"/>
    <dgm:cxn modelId="{0EAD5FA4-9251-4253-BD13-C0888D183AB6}" type="presOf" srcId="{18E0D21F-1FD2-4D12-973E-A85EE97BD9A7}" destId="{50DAA9B5-D491-4A9F-A721-05618A61982C}" srcOrd="1" destOrd="0" presId="urn:microsoft.com/office/officeart/2005/8/layout/radial5"/>
    <dgm:cxn modelId="{EDCD7687-7D4C-428B-8E35-D05C12F532D8}" type="presOf" srcId="{93EA07B8-778C-4341-BEF7-9B51F2538397}" destId="{C9CA486C-B3F1-4E43-8B30-2CA5F80E7004}" srcOrd="0" destOrd="0" presId="urn:microsoft.com/office/officeart/2005/8/layout/radial5"/>
    <dgm:cxn modelId="{58F54163-5B5E-4095-A062-F65CFA3E2FFA}" srcId="{52E4F62F-1821-4C71-B78E-55D14AF5252E}" destId="{9DDD1AA7-D8C1-4F97-93C4-4CAFD5B9446F}" srcOrd="2" destOrd="0" parTransId="{79CA4337-EBE6-4A8D-8BBD-F944ECCF1B35}" sibTransId="{0E68DCDB-6365-46AD-BCF2-83C57C5EDFB7}"/>
    <dgm:cxn modelId="{3760EC55-1408-4D93-AAA9-89706F046727}" type="presOf" srcId="{B8C45EC9-0DD2-4811-B1A6-24000F3476F8}" destId="{8B658EFE-4261-4599-A16F-D8B8C828F167}" srcOrd="0" destOrd="0" presId="urn:microsoft.com/office/officeart/2005/8/layout/radial5"/>
    <dgm:cxn modelId="{FF8A9AF9-A091-477F-BF55-D5E539F14E48}" type="presOf" srcId="{7BD64178-2D70-411B-9BCB-2FB5480EBE39}" destId="{4A9F459B-E2DB-4BB8-BC97-F6D0495F02BA}" srcOrd="0" destOrd="0" presId="urn:microsoft.com/office/officeart/2005/8/layout/radial5"/>
    <dgm:cxn modelId="{A4AC55FA-1891-4FA1-97D4-37615A4E5FA9}" srcId="{52E4F62F-1821-4C71-B78E-55D14AF5252E}" destId="{116F8213-F974-40EA-B019-C310672AD532}" srcOrd="3" destOrd="0" parTransId="{3A26D3EF-EF51-4DD5-A936-A747F120F520}" sibTransId="{3F0BA852-C9EE-4519-98E0-325FC8FEB040}"/>
    <dgm:cxn modelId="{26D84570-EB3B-419F-B7C6-B334241A3EB8}" srcId="{52E4F62F-1821-4C71-B78E-55D14AF5252E}" destId="{EB9A419E-4496-4778-8D17-1A4456251B7C}" srcOrd="5" destOrd="0" parTransId="{18E0D21F-1FD2-4D12-973E-A85EE97BD9A7}" sibTransId="{04303C29-0C79-4621-BD80-D78B4A1FCC2A}"/>
    <dgm:cxn modelId="{EFF5815E-BEFA-47DE-9528-86E96069B776}" type="presOf" srcId="{3A26D3EF-EF51-4DD5-A936-A747F120F520}" destId="{3120F76C-C10C-43A5-834F-C6F5E22F16B6}" srcOrd="1" destOrd="0" presId="urn:microsoft.com/office/officeart/2005/8/layout/radial5"/>
    <dgm:cxn modelId="{18CF0961-B4A2-472A-A834-58D9473CA8D8}" type="presOf" srcId="{B095103D-4AE0-4A52-B4DD-2CE21073DEF7}" destId="{3D1D9482-5A88-4B4B-B27B-879EAFFB84F6}" srcOrd="0" destOrd="0" presId="urn:microsoft.com/office/officeart/2005/8/layout/radial5"/>
    <dgm:cxn modelId="{A4E4B82F-5DD3-43C7-ABED-EDD940657AF6}" type="presOf" srcId="{EB9A419E-4496-4778-8D17-1A4456251B7C}" destId="{51B038EB-8A98-46D0-8E18-58F0F9151ADC}" srcOrd="0" destOrd="0" presId="urn:microsoft.com/office/officeart/2005/8/layout/radial5"/>
    <dgm:cxn modelId="{A9B4CAB3-7904-4557-9C85-23375857CCA4}" srcId="{ADB5712D-B802-45F5-A123-D4144D4448A5}" destId="{80A6FA4B-EA41-42EF-8E2E-C1CB3B115DDF}" srcOrd="1" destOrd="0" parTransId="{B7DA7CFC-9563-4C34-BDD5-00E64C01B6DC}" sibTransId="{F88695C3-92D1-4CB4-BF6F-A89CD2D12BF0}"/>
    <dgm:cxn modelId="{4040528F-BC29-40FB-8A2C-459B59C7DD2B}" type="presOf" srcId="{F1A40A56-A404-4EDE-9534-B456D3C6E831}" destId="{9638BDE5-AC1B-46DF-A4F3-50317DD504BE}" srcOrd="0" destOrd="0" presId="urn:microsoft.com/office/officeart/2005/8/layout/radial5"/>
    <dgm:cxn modelId="{2C12105D-7D27-42D4-AA07-AA1BC7200A70}" type="presOf" srcId="{79CA4337-EBE6-4A8D-8BBD-F944ECCF1B35}" destId="{82D5C505-DAAD-4B22-96F5-B80A27F83E72}" srcOrd="0" destOrd="0" presId="urn:microsoft.com/office/officeart/2005/8/layout/radial5"/>
    <dgm:cxn modelId="{C949FA4E-5E19-458A-B54C-BB5CAAA32074}" type="presOf" srcId="{62D6B2CC-5BED-452F-AB6E-8823105E2DEA}" destId="{7A7A1DAD-CEE8-4F82-B283-872708D1FB80}" srcOrd="0" destOrd="0" presId="urn:microsoft.com/office/officeart/2005/8/layout/radial5"/>
    <dgm:cxn modelId="{1065A181-0087-43FA-9B36-4DAC750A7D13}" type="presParOf" srcId="{DA3A75E8-E1C4-4687-8BE3-99F4462845DB}" destId="{049D6811-7067-4E1B-9949-149DFC3F2697}" srcOrd="0" destOrd="0" presId="urn:microsoft.com/office/officeart/2005/8/layout/radial5"/>
    <dgm:cxn modelId="{0E80D3FF-D380-4FEC-9E6A-B948B14E1D06}" type="presParOf" srcId="{DA3A75E8-E1C4-4687-8BE3-99F4462845DB}" destId="{291C6390-1F44-49CF-B355-A8EDA1618A54}" srcOrd="1" destOrd="0" presId="urn:microsoft.com/office/officeart/2005/8/layout/radial5"/>
    <dgm:cxn modelId="{4DFBDEEA-2193-460E-9B07-86FD923EE9A9}" type="presParOf" srcId="{291C6390-1F44-49CF-B355-A8EDA1618A54}" destId="{EA66520E-9A65-4E57-835E-EF30362FF63C}" srcOrd="0" destOrd="0" presId="urn:microsoft.com/office/officeart/2005/8/layout/radial5"/>
    <dgm:cxn modelId="{ADE06C5A-6E98-4D95-A610-06B379AFAF5A}" type="presParOf" srcId="{DA3A75E8-E1C4-4687-8BE3-99F4462845DB}" destId="{C9CA486C-B3F1-4E43-8B30-2CA5F80E7004}" srcOrd="2" destOrd="0" presId="urn:microsoft.com/office/officeart/2005/8/layout/radial5"/>
    <dgm:cxn modelId="{8CF05E8A-0D74-4BBC-BB5C-A3C0A05BF9FA}" type="presParOf" srcId="{DA3A75E8-E1C4-4687-8BE3-99F4462845DB}" destId="{8B658EFE-4261-4599-A16F-D8B8C828F167}" srcOrd="3" destOrd="0" presId="urn:microsoft.com/office/officeart/2005/8/layout/radial5"/>
    <dgm:cxn modelId="{9FB77730-5A75-44AA-AB5D-3C3A2E2B9A8D}" type="presParOf" srcId="{8B658EFE-4261-4599-A16F-D8B8C828F167}" destId="{FBA6F077-FDE7-4386-81F8-1097C17FEF6E}" srcOrd="0" destOrd="0" presId="urn:microsoft.com/office/officeart/2005/8/layout/radial5"/>
    <dgm:cxn modelId="{66465941-EBBA-41E8-BCE3-F87A5F94E9F2}" type="presParOf" srcId="{DA3A75E8-E1C4-4687-8BE3-99F4462845DB}" destId="{33EE867F-738A-44A2-A01A-5C80224926BF}" srcOrd="4" destOrd="0" presId="urn:microsoft.com/office/officeart/2005/8/layout/radial5"/>
    <dgm:cxn modelId="{061C3B33-ED45-4D32-8C59-6F444D728B4F}" type="presParOf" srcId="{DA3A75E8-E1C4-4687-8BE3-99F4462845DB}" destId="{82D5C505-DAAD-4B22-96F5-B80A27F83E72}" srcOrd="5" destOrd="0" presId="urn:microsoft.com/office/officeart/2005/8/layout/radial5"/>
    <dgm:cxn modelId="{648C5D6F-6DBE-47F2-B505-7865F0C1104F}" type="presParOf" srcId="{82D5C505-DAAD-4B22-96F5-B80A27F83E72}" destId="{0F6E5B76-B40D-4D31-A957-99F9B5FFCAF8}" srcOrd="0" destOrd="0" presId="urn:microsoft.com/office/officeart/2005/8/layout/radial5"/>
    <dgm:cxn modelId="{B1C6CA0A-68F6-4A0F-9AD9-FAA7E73EC8FA}" type="presParOf" srcId="{DA3A75E8-E1C4-4687-8BE3-99F4462845DB}" destId="{8B07E4A3-74EE-4DA5-836F-5D0206838A5E}" srcOrd="6" destOrd="0" presId="urn:microsoft.com/office/officeart/2005/8/layout/radial5"/>
    <dgm:cxn modelId="{0053837C-0FBF-4CD7-A364-BF87B57CEC4E}" type="presParOf" srcId="{DA3A75E8-E1C4-4687-8BE3-99F4462845DB}" destId="{3CD7E360-9847-4F7B-9258-B0FFD1E870A0}" srcOrd="7" destOrd="0" presId="urn:microsoft.com/office/officeart/2005/8/layout/radial5"/>
    <dgm:cxn modelId="{7AB41DC2-0400-414C-A4A1-5B51D664B500}" type="presParOf" srcId="{3CD7E360-9847-4F7B-9258-B0FFD1E870A0}" destId="{3120F76C-C10C-43A5-834F-C6F5E22F16B6}" srcOrd="0" destOrd="0" presId="urn:microsoft.com/office/officeart/2005/8/layout/radial5"/>
    <dgm:cxn modelId="{0B325659-ED21-4A4B-BCDD-1ED659E11A3B}" type="presParOf" srcId="{DA3A75E8-E1C4-4687-8BE3-99F4462845DB}" destId="{D3452452-109A-42FE-BDBE-5E444702AE4B}" srcOrd="8" destOrd="0" presId="urn:microsoft.com/office/officeart/2005/8/layout/radial5"/>
    <dgm:cxn modelId="{416ACDA1-CE56-43D0-BD67-DBE011CD0B11}" type="presParOf" srcId="{DA3A75E8-E1C4-4687-8BE3-99F4462845DB}" destId="{3D1D9482-5A88-4B4B-B27B-879EAFFB84F6}" srcOrd="9" destOrd="0" presId="urn:microsoft.com/office/officeart/2005/8/layout/radial5"/>
    <dgm:cxn modelId="{B4869D1C-E71D-4A33-AB6E-5B9F8A6E597F}" type="presParOf" srcId="{3D1D9482-5A88-4B4B-B27B-879EAFFB84F6}" destId="{1C543315-E651-41CB-B2AC-30A9428748DD}" srcOrd="0" destOrd="0" presId="urn:microsoft.com/office/officeart/2005/8/layout/radial5"/>
    <dgm:cxn modelId="{34689780-42B4-42A2-9726-BC2A00473888}" type="presParOf" srcId="{DA3A75E8-E1C4-4687-8BE3-99F4462845DB}" destId="{17DF8802-C988-4E1B-ACB2-98EB1912179C}" srcOrd="10" destOrd="0" presId="urn:microsoft.com/office/officeart/2005/8/layout/radial5"/>
    <dgm:cxn modelId="{15DF94B7-CB77-48AC-93B0-C7608F15351B}" type="presParOf" srcId="{DA3A75E8-E1C4-4687-8BE3-99F4462845DB}" destId="{E043E2F7-5AF6-4971-8EBA-608EDC9C4A0F}" srcOrd="11" destOrd="0" presId="urn:microsoft.com/office/officeart/2005/8/layout/radial5"/>
    <dgm:cxn modelId="{7EF38E66-6705-491F-A12F-2F7993F35578}" type="presParOf" srcId="{E043E2F7-5AF6-4971-8EBA-608EDC9C4A0F}" destId="{50DAA9B5-D491-4A9F-A721-05618A61982C}" srcOrd="0" destOrd="0" presId="urn:microsoft.com/office/officeart/2005/8/layout/radial5"/>
    <dgm:cxn modelId="{96418400-06B9-452C-AE54-74602D7F2022}" type="presParOf" srcId="{DA3A75E8-E1C4-4687-8BE3-99F4462845DB}" destId="{51B038EB-8A98-46D0-8E18-58F0F9151ADC}" srcOrd="12" destOrd="0" presId="urn:microsoft.com/office/officeart/2005/8/layout/radial5"/>
    <dgm:cxn modelId="{4AEAD6FE-2FF1-4D3C-A5F9-3DE65707FB8F}" type="presParOf" srcId="{DA3A75E8-E1C4-4687-8BE3-99F4462845DB}" destId="{D9F60BEB-F501-4500-8AA6-32DE780F718B}" srcOrd="13" destOrd="0" presId="urn:microsoft.com/office/officeart/2005/8/layout/radial5"/>
    <dgm:cxn modelId="{FF4BCFC5-6A8D-4AF0-B014-DA7B76AB47D7}" type="presParOf" srcId="{D9F60BEB-F501-4500-8AA6-32DE780F718B}" destId="{8EEAB1B4-DC15-4718-B4FF-3555599495E6}" srcOrd="0" destOrd="0" presId="urn:microsoft.com/office/officeart/2005/8/layout/radial5"/>
    <dgm:cxn modelId="{DBD8D582-7363-4A19-B8A2-3410E19C0A99}" type="presParOf" srcId="{DA3A75E8-E1C4-4687-8BE3-99F4462845DB}" destId="{4A9F459B-E2DB-4BB8-BC97-F6D0495F02BA}" srcOrd="14" destOrd="0" presId="urn:microsoft.com/office/officeart/2005/8/layout/radial5"/>
    <dgm:cxn modelId="{5F5F6652-A236-4B3F-8EDC-EBEA259BE857}" type="presParOf" srcId="{DA3A75E8-E1C4-4687-8BE3-99F4462845DB}" destId="{7A7A1DAD-CEE8-4F82-B283-872708D1FB80}" srcOrd="15" destOrd="0" presId="urn:microsoft.com/office/officeart/2005/8/layout/radial5"/>
    <dgm:cxn modelId="{AB91163F-7D61-43EC-B84F-A423CAC564AE}" type="presParOf" srcId="{7A7A1DAD-CEE8-4F82-B283-872708D1FB80}" destId="{2D3734E3-5D61-4DE5-9AE4-DD8EC9EC302F}" srcOrd="0" destOrd="0" presId="urn:microsoft.com/office/officeart/2005/8/layout/radial5"/>
    <dgm:cxn modelId="{9BD2E5EC-0DEB-40EB-B8DF-6A0FCD65C071}" type="presParOf" srcId="{DA3A75E8-E1C4-4687-8BE3-99F4462845DB}" destId="{9638BDE5-AC1B-46DF-A4F3-50317DD504BE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7E8ED-9E3B-4709-9B5C-81C2F8F19980}" type="datetimeFigureOut">
              <a:rPr lang="sk-SK" smtClean="0"/>
              <a:t>13. 3. 2024</a:t>
            </a:fld>
            <a:endParaRPr lang="sk-SK" dirty="0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A8B65-CA56-4CEC-9292-975C825A7E3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80218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AEDC1-3E5E-4CC3-A80B-3D759DAE0F26}" type="datetimeFigureOut">
              <a:rPr lang="sk-SK" smtClean="0"/>
              <a:t>13. 3. 2024</a:t>
            </a:fld>
            <a:endParaRPr lang="sk-SK" dirty="0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A55E5-857F-4147-BBF3-C89A810B852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04144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A55E5-857F-4147-BBF3-C89A810B852F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76117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/>
              <a:t>Kliknutím upravte štýl predlohy podnadpisu</a:t>
            </a:r>
            <a:endParaRPr lang="sk-SK" dirty="0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93EACA-DB2D-4BC8-A43F-591DB76AB688}" type="datetime1">
              <a:rPr lang="sk-SK" smtClean="0"/>
              <a:t>13. 3. 2024</a:t>
            </a:fld>
            <a:endParaRPr lang="sk-SK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sk-SK" smtClean="0"/>
              <a:t>‹#›</a:t>
            </a:fld>
            <a:endParaRPr lang="sk-SK" dirty="0"/>
          </a:p>
        </p:txBody>
      </p:sp>
      <p:grpSp>
        <p:nvGrpSpPr>
          <p:cNvPr id="7" name="Skupina 6"/>
          <p:cNvGrpSpPr/>
          <p:nvPr userDrawn="1"/>
        </p:nvGrpSpPr>
        <p:grpSpPr>
          <a:xfrm>
            <a:off x="0" y="-17227"/>
            <a:ext cx="12221028" cy="7054380"/>
            <a:chOff x="-29028" y="0"/>
            <a:chExt cx="12221028" cy="7054380"/>
          </a:xfrm>
        </p:grpSpPr>
        <p:pic>
          <p:nvPicPr>
            <p:cNvPr id="8" name="Obrázok 7"/>
            <p:cNvPicPr>
              <a:picLocks noChangeAspect="1"/>
            </p:cNvPicPr>
            <p:nvPr/>
          </p:nvPicPr>
          <p:blipFill rotWithShape="1">
            <a:blip r:embed="rId2"/>
            <a:srcRect l="9721"/>
            <a:stretch/>
          </p:blipFill>
          <p:spPr>
            <a:xfrm>
              <a:off x="-29028" y="0"/>
              <a:ext cx="12221028" cy="7054380"/>
            </a:xfrm>
            <a:prstGeom prst="rect">
              <a:avLst/>
            </a:prstGeom>
          </p:spPr>
        </p:pic>
        <p:grpSp>
          <p:nvGrpSpPr>
            <p:cNvPr id="9" name="Skupina 8"/>
            <p:cNvGrpSpPr/>
            <p:nvPr/>
          </p:nvGrpSpPr>
          <p:grpSpPr>
            <a:xfrm>
              <a:off x="7045160" y="3839994"/>
              <a:ext cx="3270049" cy="647652"/>
              <a:chOff x="7045160" y="3839994"/>
              <a:chExt cx="3270049" cy="647652"/>
            </a:xfrm>
          </p:grpSpPr>
          <p:sp>
            <p:nvSpPr>
              <p:cNvPr id="10" name="Zaoblený obdĺžnik 9"/>
              <p:cNvSpPr/>
              <p:nvPr/>
            </p:nvSpPr>
            <p:spPr>
              <a:xfrm rot="21089594">
                <a:off x="7045160" y="3851771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sk-SK" dirty="0"/>
              </a:p>
            </p:txBody>
          </p:sp>
          <p:sp>
            <p:nvSpPr>
              <p:cNvPr id="11" name="Zaoblený obdĺžnik 10"/>
              <p:cNvSpPr/>
              <p:nvPr/>
            </p:nvSpPr>
            <p:spPr>
              <a:xfrm rot="1079854">
                <a:off x="8681648" y="3924583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sk-SK" dirty="0"/>
              </a:p>
            </p:txBody>
          </p:sp>
          <p:sp>
            <p:nvSpPr>
              <p:cNvPr id="12" name="Zaoblený obdĺžnik 11"/>
              <p:cNvSpPr/>
              <p:nvPr/>
            </p:nvSpPr>
            <p:spPr>
              <a:xfrm rot="20999673">
                <a:off x="10177227" y="3839994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sk-SK" dirty="0"/>
              </a:p>
            </p:txBody>
          </p:sp>
          <p:sp>
            <p:nvSpPr>
              <p:cNvPr id="13" name="Zaoblený obdĺžnik 12"/>
              <p:cNvSpPr/>
              <p:nvPr/>
            </p:nvSpPr>
            <p:spPr>
              <a:xfrm rot="1030604">
                <a:off x="10162266" y="4434662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sk-SK" dirty="0"/>
              </a:p>
            </p:txBody>
          </p:sp>
        </p:grpSp>
      </p:grpSp>
      <p:sp>
        <p:nvSpPr>
          <p:cNvPr id="14" name="Ovál 13"/>
          <p:cNvSpPr/>
          <p:nvPr userDrawn="1"/>
        </p:nvSpPr>
        <p:spPr>
          <a:xfrm>
            <a:off x="8959117" y="2854089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15" name="Obdĺžnik 14"/>
          <p:cNvSpPr/>
          <p:nvPr userDrawn="1"/>
        </p:nvSpPr>
        <p:spPr>
          <a:xfrm>
            <a:off x="9760291" y="235162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16" name="Rovnoramenný trojuholník 15"/>
          <p:cNvSpPr/>
          <p:nvPr userDrawn="1"/>
        </p:nvSpPr>
        <p:spPr>
          <a:xfrm>
            <a:off x="8414089" y="2180988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17" name="Kosodĺžnik 16"/>
          <p:cNvSpPr/>
          <p:nvPr userDrawn="1"/>
        </p:nvSpPr>
        <p:spPr>
          <a:xfrm>
            <a:off x="7542769" y="2200691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18" name="Srdce 17"/>
          <p:cNvSpPr/>
          <p:nvPr userDrawn="1"/>
        </p:nvSpPr>
        <p:spPr>
          <a:xfrm>
            <a:off x="10561465" y="2133345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1143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7D64D0-DE0B-41BF-8253-FBEDA60065A4}" type="datetime1">
              <a:rPr lang="sk-SK" smtClean="0"/>
              <a:t>13. 3. 2024</a:t>
            </a:fld>
            <a:endParaRPr lang="sk-SK" dirty="0"/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3567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Zástupný objekt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/>
              <a:t>Kliknutím na ikonu pridáte obrázok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F6A1D8-0D74-4E27-8C00-05B8B9A2A472}" type="datetime1">
              <a:rPr lang="sk-SK" smtClean="0"/>
              <a:t>13. 3. 2024</a:t>
            </a:fld>
            <a:endParaRPr lang="sk-SK" dirty="0"/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70735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4D88B6-82BB-4C8F-A305-0C8DA5E48A41}" type="datetime1">
              <a:rPr lang="sk-SK" smtClean="0"/>
              <a:t>13. 3. 2024</a:t>
            </a:fld>
            <a:endParaRPr lang="sk-SK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02135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453FB7-5D7C-453D-AF04-DA154CA3B9F1}" type="datetime1">
              <a:rPr lang="sk-SK" smtClean="0"/>
              <a:t>13. 3. 2024</a:t>
            </a:fld>
            <a:endParaRPr lang="sk-SK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6161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á snímka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1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/>
              <a:t>Kliknutím upravte štýl predlohy podnadpisu</a:t>
            </a:r>
            <a:endParaRPr lang="sk-SK" dirty="0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EEE995-5D48-462A-B9A4-D879AA2C81EE}" type="datetime1">
              <a:rPr lang="sk-SK" smtClean="0"/>
              <a:t>13. 3. 2024</a:t>
            </a:fld>
            <a:endParaRPr lang="sk-SK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sk-SK" smtClean="0"/>
              <a:t>‹#›</a:t>
            </a:fld>
            <a:endParaRPr lang="sk-SK" dirty="0"/>
          </a:p>
        </p:txBody>
      </p:sp>
      <p:grpSp>
        <p:nvGrpSpPr>
          <p:cNvPr id="7" name="Skupina 6"/>
          <p:cNvGrpSpPr/>
          <p:nvPr userDrawn="1"/>
        </p:nvGrpSpPr>
        <p:grpSpPr>
          <a:xfrm>
            <a:off x="0" y="0"/>
            <a:ext cx="12268200" cy="6887497"/>
            <a:chOff x="0" y="-29497"/>
            <a:chExt cx="12268200" cy="6887497"/>
          </a:xfrm>
        </p:grpSpPr>
        <p:pic>
          <p:nvPicPr>
            <p:cNvPr id="8" name="Obrázok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Zaoblený obdĺžnik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k-SK" dirty="0"/>
            </a:p>
          </p:txBody>
        </p:sp>
        <p:sp>
          <p:nvSpPr>
            <p:cNvPr id="10" name="Zaoblený obdĺžnik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k-SK" dirty="0"/>
            </a:p>
          </p:txBody>
        </p:sp>
      </p:grpSp>
      <p:sp>
        <p:nvSpPr>
          <p:cNvPr id="11" name="Ovál 10"/>
          <p:cNvSpPr/>
          <p:nvPr userDrawn="1"/>
        </p:nvSpPr>
        <p:spPr>
          <a:xfrm>
            <a:off x="9573760" y="2632843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12" name="Obdĺžnik 11"/>
          <p:cNvSpPr/>
          <p:nvPr userDrawn="1"/>
        </p:nvSpPr>
        <p:spPr>
          <a:xfrm>
            <a:off x="9894319" y="173383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13" name="Rovnoramenný trojuholník 12"/>
          <p:cNvSpPr/>
          <p:nvPr userDrawn="1"/>
        </p:nvSpPr>
        <p:spPr>
          <a:xfrm>
            <a:off x="8866641" y="1741460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14" name="Kosodĺžnik 13"/>
          <p:cNvSpPr/>
          <p:nvPr userDrawn="1"/>
        </p:nvSpPr>
        <p:spPr>
          <a:xfrm>
            <a:off x="8628376" y="2797942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15" name="Srdce 14"/>
          <p:cNvSpPr/>
          <p:nvPr userDrawn="1"/>
        </p:nvSpPr>
        <p:spPr>
          <a:xfrm>
            <a:off x="10720899" y="2283592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966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C9D75E-BA95-493B-BFB8-BCFE5953F092}" type="datetime1">
              <a:rPr lang="sk-SK" smtClean="0"/>
              <a:t>13. 3. 2024</a:t>
            </a:fld>
            <a:endParaRPr lang="sk-SK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1870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FB73B5-4CC5-42EA-BE9F-D7541C3AB059}" type="datetime1">
              <a:rPr lang="sk-SK" smtClean="0"/>
              <a:t>13. 3. 2024</a:t>
            </a:fld>
            <a:endParaRPr lang="sk-SK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4281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objekt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8869A4-0837-425B-B8C4-76BFFE336328}" type="datetime1">
              <a:rPr lang="sk-SK" smtClean="0"/>
              <a:t>13. 3. 2024</a:t>
            </a:fld>
            <a:endParaRPr lang="sk-SK" dirty="0"/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5800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objekt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7" name="Zástupný objekt dátum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41F637-8D02-499F-A1B6-8983292DCDBB}" type="datetime1">
              <a:rPr lang="sk-SK" smtClean="0"/>
              <a:t>13. 3. 2024</a:t>
            </a:fld>
            <a:endParaRPr lang="sk-SK" dirty="0"/>
          </a:p>
        </p:txBody>
      </p:sp>
      <p:sp>
        <p:nvSpPr>
          <p:cNvPr id="8" name="Zástupný objekt pät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9" name="Zástupný objekt čísla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7335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Zástupný objekt dátum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E69817-8CAC-4D22-A695-FD25400941B6}" type="datetime1">
              <a:rPr lang="sk-SK" smtClean="0"/>
              <a:t>13. 3. 2024</a:t>
            </a:fld>
            <a:endParaRPr lang="sk-SK" dirty="0"/>
          </a:p>
        </p:txBody>
      </p:sp>
      <p:sp>
        <p:nvSpPr>
          <p:cNvPr id="4" name="Zástupný objekt pät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8038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dátum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711805-B32C-4706-8777-D5FAFA0E0D30}" type="datetime1">
              <a:rPr lang="sk-SK" smtClean="0"/>
              <a:t>13. 3. 2024</a:t>
            </a:fld>
            <a:endParaRPr lang="sk-SK" dirty="0"/>
          </a:p>
        </p:txBody>
      </p:sp>
      <p:sp>
        <p:nvSpPr>
          <p:cNvPr id="3" name="Zástupný objekt pät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objekt čísla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7623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k-SK" noProof="0" dirty="0"/>
              <a:t>Kliknite sem a upravte štýl predlohy nadpisov</a:t>
            </a:r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-SK" noProof="0" dirty="0"/>
              <a:t>Kliknutím upravíte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3AAA3CC-64A2-43B5-A239-211BE593DB0A}" type="datetime1">
              <a:rPr lang="sk-SK" noProof="0" smtClean="0"/>
              <a:t>13. 3. 2024</a:t>
            </a:fld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sk-SK" noProof="0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DF5074B-1D8C-4FBF-B643-29DBF83DE07B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48343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2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Voľný tvar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k-SK" dirty="0"/>
          </a:p>
        </p:txBody>
      </p:sp>
      <p:sp>
        <p:nvSpPr>
          <p:cNvPr id="155" name="Voľný tvar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k-SK" dirty="0"/>
          </a:p>
        </p:txBody>
      </p:sp>
      <p:sp>
        <p:nvSpPr>
          <p:cNvPr id="156" name="Voľný tvar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k-SK" dirty="0"/>
          </a:p>
        </p:txBody>
      </p:sp>
      <p:sp>
        <p:nvSpPr>
          <p:cNvPr id="159" name="Voľný tvar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k-SK" dirty="0"/>
          </a:p>
        </p:txBody>
      </p:sp>
      <p:sp>
        <p:nvSpPr>
          <p:cNvPr id="160" name="Voľný tvar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k-SK" dirty="0"/>
          </a:p>
        </p:txBody>
      </p:sp>
      <p:sp>
        <p:nvSpPr>
          <p:cNvPr id="198" name="Voľný tvar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k-SK" dirty="0"/>
          </a:p>
        </p:txBody>
      </p:sp>
      <p:sp>
        <p:nvSpPr>
          <p:cNvPr id="220" name="Voľný tvar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k-SK" dirty="0"/>
          </a:p>
        </p:txBody>
      </p:sp>
      <p:sp>
        <p:nvSpPr>
          <p:cNvPr id="250" name="Voľný tvar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k-SK" dirty="0"/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xmlns="" id="{47076324-C399-4BD9-A2FE-FE61FDEB9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62" y="145991"/>
            <a:ext cx="1199301" cy="1303588"/>
          </a:xfrm>
          <a:prstGeom prst="rect">
            <a:avLst/>
          </a:prstGeom>
        </p:spPr>
      </p:pic>
      <p:sp>
        <p:nvSpPr>
          <p:cNvPr id="15" name="BlokTextu 14">
            <a:extLst>
              <a:ext uri="{FF2B5EF4-FFF2-40B4-BE49-F238E27FC236}">
                <a16:creationId xmlns:a16="http://schemas.microsoft.com/office/drawing/2014/main" xmlns="" id="{28457360-0879-4417-B4BC-D5663634D719}"/>
              </a:ext>
            </a:extLst>
          </p:cNvPr>
          <p:cNvSpPr txBox="1"/>
          <p:nvPr/>
        </p:nvSpPr>
        <p:spPr>
          <a:xfrm>
            <a:off x="1504157" y="243787"/>
            <a:ext cx="10645863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sk-SK" sz="6600" dirty="0">
                <a:effectLst/>
                <a:latin typeface="Freestyle Script" panose="030804020302050B04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Základná škola, Pieninská 27, Banská Bystrica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xmlns="" id="{59B55BD4-7ABA-41BA-A547-C69F1B112622}"/>
              </a:ext>
            </a:extLst>
          </p:cNvPr>
          <p:cNvSpPr txBox="1"/>
          <p:nvPr/>
        </p:nvSpPr>
        <p:spPr>
          <a:xfrm>
            <a:off x="161514" y="1674129"/>
            <a:ext cx="5742341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Vás pozýva na zápis detí do 1.ročníka,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ktorý sa uskutoční</a:t>
            </a:r>
            <a:r>
              <a:rPr lang="sk-SK" sz="1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sk-SK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 </a:t>
            </a:r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sk-SK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apríla 202</a:t>
            </a:r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sk-SK" sz="2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15:00 do 18:00 hod.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Prineste si občiansky preukaz a rodný list dieťaťa.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Elektronickú prihlášku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môžete vyplniť aj z pohodlia domova už od 1.4.202</a:t>
            </a:r>
            <a:r>
              <a:rPr lang="en-US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sk-SK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sz="2800" b="1" dirty="0"/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xmlns="" id="{853E84CC-3BF3-41E6-B6C0-B3C750903790}"/>
              </a:ext>
            </a:extLst>
          </p:cNvPr>
          <p:cNvSpPr txBox="1"/>
          <p:nvPr/>
        </p:nvSpPr>
        <p:spPr>
          <a:xfrm>
            <a:off x="280562" y="5936053"/>
            <a:ext cx="1195451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www.</a:t>
            </a:r>
            <a:r>
              <a:rPr lang="sk-SK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zspieninskabb.edupage.org</a:t>
            </a:r>
            <a:r>
              <a:rPr lang="sk-SK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	       </a:t>
            </a:r>
            <a:r>
              <a:rPr lang="sk-SK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tel.č</a:t>
            </a:r>
            <a:r>
              <a:rPr lang="sk-SK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. 048/4173258</a:t>
            </a:r>
            <a:endParaRPr lang="sk-SK" sz="20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zspieninska@gmail.com 		       </a:t>
            </a:r>
            <a:r>
              <a:rPr lang="sk-SK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www.facebook.com/zspieninska27</a:t>
            </a:r>
            <a:endParaRPr lang="sk-SK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dirty="0"/>
              <a:t>Deň otvorených dverí pre rodičov budúcich prváčikov 3.4.2024 o 17:00 hod.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871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2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4FFAC622-0CC4-4FF1-A42A-CF7706853980}"/>
              </a:ext>
            </a:extLst>
          </p:cNvPr>
          <p:cNvSpPr txBox="1"/>
          <p:nvPr/>
        </p:nvSpPr>
        <p:spPr>
          <a:xfrm>
            <a:off x="0" y="63236"/>
            <a:ext cx="12192000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k-SK" sz="6600" dirty="0">
                <a:effectLst/>
                <a:latin typeface="Freestyle Script" panose="030804020302050B04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Vybavenie školy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BCA158BC-0416-4AB1-B697-3857239526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8" r="8062"/>
          <a:stretch/>
        </p:blipFill>
        <p:spPr bwMode="auto">
          <a:xfrm>
            <a:off x="338680" y="1171232"/>
            <a:ext cx="3534415" cy="2494709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xmlns="" id="{7500D835-1416-4B43-BCE2-2E6ECD5C7E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821" y="1171232"/>
            <a:ext cx="4258989" cy="2494709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xmlns="" id="{B112DF19-B6E0-42B7-A031-2E1D908FB0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80" y="3793585"/>
            <a:ext cx="3540530" cy="2647983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xmlns="" id="{64551759-9717-4716-A5D8-13FC69448F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r="423" b="10674"/>
          <a:stretch/>
        </p:blipFill>
        <p:spPr bwMode="auto">
          <a:xfrm rot="5400000">
            <a:off x="7637167" y="2365199"/>
            <a:ext cx="5311107" cy="292317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xmlns="" id="{DC220E97-B3A9-4E85-ABBA-F2508EB579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06602" y="448803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13C4860E-B2BC-485C-96D5-D9B5AF12FE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821" y="3793584"/>
            <a:ext cx="4258989" cy="2647983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959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2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4FFAC622-0CC4-4FF1-A42A-CF7706853980}"/>
              </a:ext>
            </a:extLst>
          </p:cNvPr>
          <p:cNvSpPr txBox="1"/>
          <p:nvPr/>
        </p:nvSpPr>
        <p:spPr>
          <a:xfrm>
            <a:off x="0" y="63236"/>
            <a:ext cx="12192000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k-SK" sz="6600" dirty="0">
                <a:effectLst/>
                <a:latin typeface="Freestyle Script" panose="030804020302050B04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Vybavenie školy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BCA158BC-0416-4AB1-B697-3857239526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6" b="2906"/>
          <a:stretch/>
        </p:blipFill>
        <p:spPr bwMode="auto">
          <a:xfrm>
            <a:off x="519229" y="1371703"/>
            <a:ext cx="6976521" cy="4924263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xmlns="" id="{DC220E97-B3A9-4E85-ABBA-F2508EB579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06602" y="448803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25405948-1397-5ECE-75EA-1627306D16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7310832" y="1991480"/>
            <a:ext cx="4924263" cy="3684707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995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2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D7945709-8EFB-4853-A317-37A70AEDF3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8565104"/>
              </p:ext>
            </p:extLst>
          </p:nvPr>
        </p:nvGraphicFramePr>
        <p:xfrm>
          <a:off x="146575" y="120852"/>
          <a:ext cx="11898849" cy="6616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088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2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4FFAC622-0CC4-4FF1-A42A-CF7706853980}"/>
              </a:ext>
            </a:extLst>
          </p:cNvPr>
          <p:cNvSpPr txBox="1"/>
          <p:nvPr/>
        </p:nvSpPr>
        <p:spPr>
          <a:xfrm>
            <a:off x="0" y="-23800"/>
            <a:ext cx="12192000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k-SK" sz="6600" dirty="0">
                <a:effectLst/>
                <a:latin typeface="Freestyle Script" panose="030804020302050B04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Projekty školy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7FDD6B09-07BD-4B3C-A967-8FAE8D4F2474}"/>
              </a:ext>
            </a:extLst>
          </p:cNvPr>
          <p:cNvSpPr txBox="1"/>
          <p:nvPr/>
        </p:nvSpPr>
        <p:spPr>
          <a:xfrm>
            <a:off x="4355287" y="1100898"/>
            <a:ext cx="6871112" cy="61247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="1" dirty="0">
                <a:solidFill>
                  <a:schemeClr val="bg1"/>
                </a:solidFill>
              </a:rPr>
              <a:t>Milujeme Slovensko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="1" dirty="0" err="1">
                <a:solidFill>
                  <a:schemeClr val="bg1"/>
                </a:solidFill>
              </a:rPr>
              <a:t>Dental</a:t>
            </a:r>
            <a:r>
              <a:rPr lang="sk-SK" sz="2800" b="1" dirty="0">
                <a:solidFill>
                  <a:schemeClr val="bg1"/>
                </a:solidFill>
              </a:rPr>
              <a:t> alarm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="1" dirty="0">
                <a:solidFill>
                  <a:schemeClr val="bg1"/>
                </a:solidFill>
              </a:rPr>
              <a:t>Bezpečne do školy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="1" dirty="0">
                <a:solidFill>
                  <a:schemeClr val="bg1"/>
                </a:solidFill>
              </a:rPr>
              <a:t>Pieninský jarmok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="1" dirty="0">
                <a:solidFill>
                  <a:schemeClr val="bg1"/>
                </a:solidFill>
              </a:rPr>
              <a:t>Gašparko ide do školy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="1" dirty="0">
                <a:solidFill>
                  <a:schemeClr val="bg1"/>
                </a:solidFill>
              </a:rPr>
              <a:t>CLIL metóda vo vyučovaní cudzích jazykov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Fast</a:t>
            </a:r>
            <a:r>
              <a:rPr lang="sk-SK" sz="28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800" b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heroes</a:t>
            </a:r>
            <a:endParaRPr lang="sk-SK" sz="28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="1" dirty="0">
                <a:solidFill>
                  <a:schemeClr val="bg1"/>
                </a:solidFill>
              </a:rPr>
              <a:t>Projektové dni - Deň vody</a:t>
            </a:r>
          </a:p>
          <a:p>
            <a:pPr lvl="5"/>
            <a:r>
              <a:rPr lang="sk-SK" sz="2800" b="1" dirty="0">
                <a:solidFill>
                  <a:schemeClr val="bg1"/>
                </a:solidFill>
              </a:rPr>
              <a:t>     - Deň zeme</a:t>
            </a:r>
          </a:p>
          <a:p>
            <a:pPr lvl="5"/>
            <a:r>
              <a:rPr lang="sk-SK" sz="2800" b="1" dirty="0">
                <a:solidFill>
                  <a:schemeClr val="bg1"/>
                </a:solidFill>
              </a:rPr>
              <a:t>     - Deň červenej stužky</a:t>
            </a:r>
          </a:p>
          <a:p>
            <a:pPr lvl="5"/>
            <a:r>
              <a:rPr lang="sk-SK" sz="2800" b="1" dirty="0">
                <a:solidFill>
                  <a:schemeClr val="bg1"/>
                </a:solidFill>
              </a:rPr>
              <a:t>     - Deň európskych jazykov</a:t>
            </a:r>
            <a:r>
              <a:rPr lang="sk-SK" sz="28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mnoho iných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800" b="1" dirty="0">
              <a:solidFill>
                <a:schemeClr val="bg1"/>
              </a:solidFill>
            </a:endParaRPr>
          </a:p>
          <a:p>
            <a:pPr lvl="5"/>
            <a:endParaRPr lang="sk-SK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85193FDA-E184-4664-B740-BC5FF4691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49" y="5156817"/>
            <a:ext cx="3427751" cy="1320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6DEB6BF5-F2FF-484F-8AC0-5DFD3F85ED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4" b="13992"/>
          <a:stretch/>
        </p:blipFill>
        <p:spPr bwMode="auto">
          <a:xfrm>
            <a:off x="606649" y="935737"/>
            <a:ext cx="3427752" cy="1803108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xmlns="" id="{751992CF-D89E-4024-AE97-1710F33993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7" b="11155"/>
          <a:stretch/>
        </p:blipFill>
        <p:spPr bwMode="auto">
          <a:xfrm>
            <a:off x="8475487" y="935737"/>
            <a:ext cx="3210373" cy="236523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xmlns="" id="{A39D6571-913D-4068-A779-9A347D0CD7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49" y="2982333"/>
            <a:ext cx="3427751" cy="193099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199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2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4FFAC622-0CC4-4FF1-A42A-CF7706853980}"/>
              </a:ext>
            </a:extLst>
          </p:cNvPr>
          <p:cNvSpPr txBox="1"/>
          <p:nvPr/>
        </p:nvSpPr>
        <p:spPr>
          <a:xfrm>
            <a:off x="0" y="63236"/>
            <a:ext cx="12192000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k-SK" sz="6600" dirty="0">
                <a:effectLst/>
                <a:latin typeface="Freestyle Script" panose="030804020302050B04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Športové projekty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xmlns="" id="{9B654F9E-7475-43FD-A305-88FE4D56492B}"/>
              </a:ext>
            </a:extLst>
          </p:cNvPr>
          <p:cNvSpPr txBox="1"/>
          <p:nvPr/>
        </p:nvSpPr>
        <p:spPr>
          <a:xfrm>
            <a:off x="5467380" y="1135462"/>
            <a:ext cx="4548746" cy="2554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</a:rPr>
              <a:t>O2 športová akadémia Mateja Tótha</a:t>
            </a:r>
            <a:endParaRPr lang="sk-SK" sz="20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</a:rPr>
              <a:t>Abeceda športu (plavecká, lyžiarska, </a:t>
            </a:r>
            <a:endParaRPr lang="sk-SK" sz="2000" b="1" dirty="0">
              <a:solidFill>
                <a:schemeClr val="bg1"/>
              </a:solidFill>
            </a:endParaRPr>
          </a:p>
          <a:p>
            <a:r>
              <a:rPr lang="sk-SK" sz="2000" b="1" dirty="0">
                <a:solidFill>
                  <a:schemeClr val="bg1"/>
                </a:solidFill>
              </a:rPr>
              <a:t>        </a:t>
            </a:r>
            <a:r>
              <a:rPr lang="pt-BR" sz="2000" b="1" dirty="0">
                <a:solidFill>
                  <a:schemeClr val="bg1"/>
                </a:solidFill>
              </a:rPr>
              <a:t>korčuliarska gramotnosť)</a:t>
            </a:r>
            <a:endParaRPr lang="sk-SK" sz="20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chemeClr val="bg1"/>
                </a:solidFill>
              </a:rPr>
              <a:t>Zober loptu, nie drogy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chemeClr val="bg1"/>
                </a:solidFill>
              </a:rPr>
              <a:t>Európsky týždeň športu – ETŠ</a:t>
            </a:r>
            <a:endParaRPr lang="en-US" sz="20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bg1"/>
                </a:solidFill>
              </a:rPr>
              <a:t>Moduly</a:t>
            </a:r>
            <a:r>
              <a:rPr lang="en-US" sz="2000" b="1" dirty="0">
                <a:solidFill>
                  <a:schemeClr val="bg1"/>
                </a:solidFill>
              </a:rPr>
              <a:t> M</a:t>
            </a:r>
            <a:r>
              <a:rPr lang="sk-SK" sz="2000" b="1" dirty="0">
                <a:solidFill>
                  <a:schemeClr val="bg1"/>
                </a:solidFill>
              </a:rPr>
              <a:t>Š SR - tréneri do škôl</a:t>
            </a:r>
          </a:p>
          <a:p>
            <a:pPr lvl="4"/>
            <a:r>
              <a:rPr lang="sk-SK" sz="2000" b="1" dirty="0">
                <a:solidFill>
                  <a:schemeClr val="bg1"/>
                </a:solidFill>
              </a:rPr>
              <a:t>    - stolný tenis</a:t>
            </a:r>
          </a:p>
          <a:p>
            <a:pPr lvl="4"/>
            <a:r>
              <a:rPr lang="sk-SK" sz="2000" b="1" dirty="0">
                <a:solidFill>
                  <a:schemeClr val="bg1"/>
                </a:solidFill>
              </a:rPr>
              <a:t>    - tenis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7B6B96BA-F70A-46D0-A8C2-15DEEFB68B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581" y="3916691"/>
            <a:ext cx="4685298" cy="2639095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F772E9E3-C01D-4D57-A8EB-CF55B2260B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" r="6911" b="8510"/>
          <a:stretch/>
        </p:blipFill>
        <p:spPr bwMode="auto">
          <a:xfrm>
            <a:off x="962721" y="1155539"/>
            <a:ext cx="3894663" cy="2621808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8AC33B64-B414-4807-A671-32284369F6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7" t="18739" r="8731" b="8510"/>
          <a:stretch/>
        </p:blipFill>
        <p:spPr bwMode="auto">
          <a:xfrm>
            <a:off x="962720" y="3916691"/>
            <a:ext cx="3894664" cy="2639095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563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2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4FFAC622-0CC4-4FF1-A42A-CF7706853980}"/>
              </a:ext>
            </a:extLst>
          </p:cNvPr>
          <p:cNvSpPr txBox="1"/>
          <p:nvPr/>
        </p:nvSpPr>
        <p:spPr>
          <a:xfrm>
            <a:off x="4011381" y="63236"/>
            <a:ext cx="4131259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sk-SK" sz="6600" dirty="0">
                <a:effectLst/>
                <a:latin typeface="Freestyle Script" panose="030804020302050B04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Školský klub detí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DEB72883-38F8-47C0-A9E0-D68C73DA3D4D}"/>
              </a:ext>
            </a:extLst>
          </p:cNvPr>
          <p:cNvSpPr txBox="1"/>
          <p:nvPr/>
        </p:nvSpPr>
        <p:spPr>
          <a:xfrm>
            <a:off x="328677" y="1171232"/>
            <a:ext cx="6804042" cy="16312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Klub rytierov 21. storočia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sk-SK" sz="2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omplexná starostlivosť o deti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Záujmový a originálny výchovný program </a:t>
            </a:r>
          </a:p>
          <a:p>
            <a:r>
              <a:rPr lang="sk-SK" sz="20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sk-SK" sz="2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zameraný na rozvoj mimoškolských aktivít, športu a umenia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1" i="1" dirty="0">
                <a:solidFill>
                  <a:schemeClr val="bg1"/>
                </a:solidFill>
              </a:rPr>
              <a:t>Program na podporu zdravého životného štýlu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461CA7B0-C428-4A9F-9C79-D70D66D7D3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580" y="3191176"/>
            <a:ext cx="3958668" cy="2968723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xmlns="" id="{174FCF98-8A37-4002-8B41-8F48BE3ACC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6" t="6173" r="8731" b="4982"/>
          <a:stretch/>
        </p:blipFill>
        <p:spPr bwMode="auto">
          <a:xfrm>
            <a:off x="476845" y="3191176"/>
            <a:ext cx="3534536" cy="2968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765253DA-019C-4B39-A7E9-C8FD45A5912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19"/>
          <a:stretch/>
        </p:blipFill>
        <p:spPr bwMode="auto">
          <a:xfrm>
            <a:off x="4255883" y="3191176"/>
            <a:ext cx="3321408" cy="2968723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177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2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4FFAC622-0CC4-4FF1-A42A-CF7706853980}"/>
              </a:ext>
            </a:extLst>
          </p:cNvPr>
          <p:cNvSpPr txBox="1"/>
          <p:nvPr/>
        </p:nvSpPr>
        <p:spPr>
          <a:xfrm>
            <a:off x="0" y="63236"/>
            <a:ext cx="12192000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k-SK" sz="6600" dirty="0">
                <a:effectLst/>
                <a:latin typeface="Freestyle Script" panose="030804020302050B04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Doplnkové a podporné programy</a:t>
            </a:r>
          </a:p>
        </p:txBody>
      </p:sp>
      <p:pic>
        <p:nvPicPr>
          <p:cNvPr id="21" name="Obrázok 20" descr="Nie je k dispozícii žiadny popis.">
            <a:extLst>
              <a:ext uri="{FF2B5EF4-FFF2-40B4-BE49-F238E27FC236}">
                <a16:creationId xmlns:a16="http://schemas.microsoft.com/office/drawing/2014/main" xmlns="" id="{BBDA20F5-D941-42A6-87A1-CACDEBB3B0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9" r="5258"/>
          <a:stretch/>
        </p:blipFill>
        <p:spPr bwMode="auto">
          <a:xfrm>
            <a:off x="365969" y="4190550"/>
            <a:ext cx="3728445" cy="2301355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A8E42FA4-AEFE-4D05-9BA4-414EE5E1F5C8}"/>
              </a:ext>
            </a:extLst>
          </p:cNvPr>
          <p:cNvSpPr txBox="1"/>
          <p:nvPr/>
        </p:nvSpPr>
        <p:spPr>
          <a:xfrm>
            <a:off x="4218663" y="1490008"/>
            <a:ext cx="4807278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Čitateľská gramotnosť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Environmentálna výchova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Exkurzie - zážitkové učenie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Finančná gramotnosť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Regionálna výchova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Zahraničné jazykovo - poznávacie pobyty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DC88C35E-D4A6-488A-9818-C4DB64620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217" y="3098821"/>
            <a:ext cx="2544813" cy="339308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63541629-8B80-4307-9709-2E69B1FF75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4"/>
          <a:stretch/>
        </p:blipFill>
        <p:spPr bwMode="auto">
          <a:xfrm>
            <a:off x="4598036" y="4190550"/>
            <a:ext cx="4179559" cy="2301355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xmlns="" id="{5C5D63E9-58AF-49E5-A99E-56760A019B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70" y="1188732"/>
            <a:ext cx="3728446" cy="279633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953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2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4FFAC622-0CC4-4FF1-A42A-CF7706853980}"/>
              </a:ext>
            </a:extLst>
          </p:cNvPr>
          <p:cNvSpPr txBox="1"/>
          <p:nvPr/>
        </p:nvSpPr>
        <p:spPr>
          <a:xfrm>
            <a:off x="0" y="63236"/>
            <a:ext cx="12192000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k-SK" sz="6600" dirty="0">
                <a:effectLst/>
                <a:latin typeface="Freestyle Script" panose="030804020302050B04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Spolupráca s inštitúciami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A8E42FA4-AEFE-4D05-9BA4-414EE5E1F5C8}"/>
              </a:ext>
            </a:extLst>
          </p:cNvPr>
          <p:cNvSpPr txBox="1"/>
          <p:nvPr/>
        </p:nvSpPr>
        <p:spPr>
          <a:xfrm>
            <a:off x="328677" y="984857"/>
            <a:ext cx="5424305" cy="31700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 materskými školami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So Stredoslovenským múzeom - výstava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 knižnicou MK - netradičné formy vzdelávania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 divadlami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 UMB - prax študentov, SZÚ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 družobnou školou </a:t>
            </a:r>
            <a:r>
              <a:rPr lang="sk-SK" sz="2000" b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Dabaš</a:t>
            </a:r>
            <a:r>
              <a:rPr lang="sk-SK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(Maďarsko)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 umeleckými školami a centrom voľného času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 políciou, hasičmi, záchranármi a lesníkmi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 UNICEF, RÚVZ, 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Mestské lesy BB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7B3BEF68-CE1F-4B69-93E5-F3CB5DF3C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758" y="2201878"/>
            <a:ext cx="5738799" cy="429515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xmlns="" id="{DDC0BD80-1A55-4566-9139-00F6D775C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8" b="22178"/>
          <a:stretch/>
        </p:blipFill>
        <p:spPr bwMode="auto">
          <a:xfrm>
            <a:off x="674327" y="4154213"/>
            <a:ext cx="4229654" cy="2342815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42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2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4FFAC622-0CC4-4FF1-A42A-CF7706853980}"/>
              </a:ext>
            </a:extLst>
          </p:cNvPr>
          <p:cNvSpPr txBox="1"/>
          <p:nvPr/>
        </p:nvSpPr>
        <p:spPr>
          <a:xfrm>
            <a:off x="0" y="63236"/>
            <a:ext cx="12192000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k-SK" sz="6600" dirty="0">
                <a:effectLst/>
                <a:latin typeface="Freestyle Script" panose="030804020302050B04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Tradicné podujatia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A8E42FA4-AEFE-4D05-9BA4-414EE5E1F5C8}"/>
              </a:ext>
            </a:extLst>
          </p:cNvPr>
          <p:cNvSpPr txBox="1"/>
          <p:nvPr/>
        </p:nvSpPr>
        <p:spPr>
          <a:xfrm>
            <a:off x="4390512" y="1003690"/>
            <a:ext cx="3609258" cy="22467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Pasovanie prvákov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Rozlúčka s absolventmi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Karneval, fašiangy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Dni otvorených dverí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Mikuláš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Vianočná akadémia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Besedy s významnými ľuďmi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xmlns="" id="{14BF97BB-4122-459B-8BCB-E8A4B30B4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268" y="462924"/>
            <a:ext cx="109553" cy="71448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xmlns="" id="{906B885B-37D4-486C-ABDB-46DAC917FF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" r="35198"/>
          <a:stretch/>
        </p:blipFill>
        <p:spPr bwMode="auto">
          <a:xfrm>
            <a:off x="4480679" y="3535915"/>
            <a:ext cx="3230642" cy="293878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xmlns="" id="{9177E26C-903C-421B-A241-272EA564BF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73" y="1005617"/>
            <a:ext cx="3989589" cy="2246769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Obrázok 14" descr="Na obrázku môže byť 9 ľudí, dieťa, stojaci ľudia a text, v ktorom sa píše „STASTNE Š VESE VESELÉ A“">
            <a:extLst>
              <a:ext uri="{FF2B5EF4-FFF2-40B4-BE49-F238E27FC236}">
                <a16:creationId xmlns:a16="http://schemas.microsoft.com/office/drawing/2014/main" xmlns="" id="{81B93163-ED7A-4D0D-BA92-8C5F0FFFEC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6"/>
          <a:stretch/>
        </p:blipFill>
        <p:spPr bwMode="auto">
          <a:xfrm>
            <a:off x="7897783" y="3535915"/>
            <a:ext cx="3990344" cy="293878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xmlns="" id="{EB30BF55-E249-4770-814D-BC14B90FDE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783" y="1005618"/>
            <a:ext cx="3990344" cy="2246768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xmlns="" id="{0E751654-371C-4CB2-AC50-0322D7AA7AB0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7" t="9397" r="16578"/>
          <a:stretch/>
        </p:blipFill>
        <p:spPr bwMode="auto">
          <a:xfrm>
            <a:off x="303873" y="3535915"/>
            <a:ext cx="3989589" cy="293878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011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2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4FFAC622-0CC4-4FF1-A42A-CF7706853980}"/>
              </a:ext>
            </a:extLst>
          </p:cNvPr>
          <p:cNvSpPr txBox="1"/>
          <p:nvPr/>
        </p:nvSpPr>
        <p:spPr>
          <a:xfrm>
            <a:off x="0" y="63236"/>
            <a:ext cx="12192000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k-SK" sz="6600" dirty="0">
                <a:effectLst/>
                <a:latin typeface="Freestyle Script" panose="030804020302050B04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Vybavenie školy</a:t>
            </a:r>
          </a:p>
        </p:txBody>
      </p:sp>
      <p:pic>
        <p:nvPicPr>
          <p:cNvPr id="3" name="Obrázok 2" descr="Obrázok, na ktorom je text, podlaha, vnútri, spálňa&#10;&#10;Automaticky generovaný popis">
            <a:extLst>
              <a:ext uri="{FF2B5EF4-FFF2-40B4-BE49-F238E27FC236}">
                <a16:creationId xmlns:a16="http://schemas.microsoft.com/office/drawing/2014/main" xmlns="" id="{C5CF41FB-0B18-4940-9F84-59951EC120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1320646"/>
            <a:ext cx="3639906" cy="2047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xmlns="" id="{D0251DAD-C5C0-4BC2-88B2-9FA1170745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323" y="1320646"/>
            <a:ext cx="3413300" cy="2047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xmlns="" id="{A1C987AE-1646-4020-8F11-59518CD9E4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565" y="1320646"/>
            <a:ext cx="3644875" cy="2047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xmlns="" id="{5F435792-CD88-4CF5-80E4-8941BF6F58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39" y="3787096"/>
            <a:ext cx="3695242" cy="2075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xmlns="" id="{78531CB6-2575-4B4F-9CCE-AB60DC778D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564" y="3728855"/>
            <a:ext cx="3644875" cy="21333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BlokTextu 23">
            <a:extLst>
              <a:ext uri="{FF2B5EF4-FFF2-40B4-BE49-F238E27FC236}">
                <a16:creationId xmlns:a16="http://schemas.microsoft.com/office/drawing/2014/main" xmlns="" id="{FA7679DC-10D9-425D-BB3A-437D8EBB03C9}"/>
              </a:ext>
            </a:extLst>
          </p:cNvPr>
          <p:cNvSpPr txBox="1"/>
          <p:nvPr/>
        </p:nvSpPr>
        <p:spPr>
          <a:xfrm>
            <a:off x="4250173" y="3728855"/>
            <a:ext cx="3977183" cy="28623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chemeClr val="bg1"/>
                </a:solidFill>
              </a:rPr>
              <a:t>Školská jedáleň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chemeClr val="bg1"/>
                </a:solidFill>
              </a:rPr>
              <a:t>Telocvičňa, vonkajšie športoviská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chemeClr val="bg1"/>
                </a:solidFill>
              </a:rPr>
              <a:t>Školská knižnica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sk-SK" sz="20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čebne biológie a geografie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Učebňa fyziky a chémie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Jazykové učebne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chemeClr val="bg1"/>
                </a:solidFill>
              </a:rPr>
              <a:t>Učebne výpočtovej techniky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chemeClr val="bg1"/>
                </a:solidFill>
              </a:rPr>
              <a:t>Čitateľské kútiky</a:t>
            </a:r>
          </a:p>
        </p:txBody>
      </p:sp>
    </p:spTree>
    <p:extLst>
      <p:ext uri="{BB962C8B-B14F-4D97-AF65-F5344CB8AC3E}">
        <p14:creationId xmlns:p14="http://schemas.microsoft.com/office/powerpoint/2010/main" val="206886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OFFICE THEME" val="hT4qWUsE"/>
  <p:tag name="ARTICULATE_SLIDE_COUNT" val="14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549756_TF16401594" id="{20E6E786-1AE4-4102-8330-376EA67858F5}" vid="{860B03A6-2CEB-4496-824B-0A7D305020E9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Časovače vyučovania (hodiny)</Template>
  <TotalTime>593</TotalTime>
  <Words>321</Words>
  <Application>Microsoft Office PowerPoint</Application>
  <PresentationFormat>Širokouhlá</PresentationFormat>
  <Paragraphs>86</Paragraphs>
  <Slides>11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Freestyle Script</vt:lpstr>
      <vt:lpstr>Times New Roman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Zamborova Eva, DPSA</dc:creator>
  <cp:lastModifiedBy>Eva Bedleková</cp:lastModifiedBy>
  <cp:revision>65</cp:revision>
  <dcterms:created xsi:type="dcterms:W3CDTF">2021-03-07T19:38:53Z</dcterms:created>
  <dcterms:modified xsi:type="dcterms:W3CDTF">2024-03-13T08:49:10Z</dcterms:modified>
</cp:coreProperties>
</file>