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9" r:id="rId4"/>
    <p:sldId id="258" r:id="rId5"/>
    <p:sldId id="260" r:id="rId6"/>
    <p:sldId id="261" r:id="rId7"/>
    <p:sldId id="266" r:id="rId8"/>
    <p:sldId id="262" r:id="rId9"/>
  </p:sldIdLst>
  <p:sldSz cx="9144000" cy="5143500" type="screen16x9"/>
  <p:notesSz cx="6858000" cy="9144000"/>
  <p:embeddedFontLst>
    <p:embeddedFont>
      <p:font typeface="Gowun Dodum" panose="020B0604020202020204" charset="-127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Hind Madurai" panose="020B0604020202020204" charset="-18"/>
      <p:regular r:id="rId16"/>
      <p:bold r:id="rId17"/>
    </p:embeddedFont>
    <p:embeddedFont>
      <p:font typeface="Raleway" panose="020B0604020202020204" charset="-18"/>
      <p:regular r:id="rId18"/>
      <p:bold r:id="rId19"/>
      <p:italic r:id="rId20"/>
      <p:boldItalic r:id="rId21"/>
    </p:embeddedFont>
    <p:embeddedFont>
      <p:font typeface="Sen" panose="020B0604020202020204" charset="0"/>
      <p:regular r:id="rId22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jwiS7/R5FzKRvmvvdj9PeAED9a2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DED1"/>
    <a:srgbClr val="2C5B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FA1FFFF-5F6C-474A-852F-E41A102F9E80}">
  <a:tblStyle styleId="{AFA1FFFF-5F6C-474A-852F-E41A102F9E80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104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5" name="Google Shape;357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6" name="Google Shape;357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9" name="Google Shape;515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0" name="Google Shape;51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4" name="Google Shape;517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5" name="Google Shape;51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7" name="Google Shape;5167;g28bcedf4c7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8" name="Google Shape;5168;g28bcedf4c7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3" name="Google Shape;5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84" name="Google Shape;518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4" name="Google Shape;519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5" name="Google Shape;51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3"/>
          <p:cNvSpPr txBox="1">
            <a:spLocks noGrp="1"/>
          </p:cNvSpPr>
          <p:nvPr>
            <p:ph type="ctrTitle"/>
          </p:nvPr>
        </p:nvSpPr>
        <p:spPr>
          <a:xfrm>
            <a:off x="686300" y="923577"/>
            <a:ext cx="4681500" cy="27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13"/>
          <p:cNvSpPr txBox="1">
            <a:spLocks noGrp="1"/>
          </p:cNvSpPr>
          <p:nvPr>
            <p:ph type="subTitle" idx="1"/>
          </p:nvPr>
        </p:nvSpPr>
        <p:spPr>
          <a:xfrm>
            <a:off x="686300" y="3810423"/>
            <a:ext cx="4681800" cy="409500"/>
          </a:xfrm>
          <a:prstGeom prst="rect">
            <a:avLst/>
          </a:prstGeom>
          <a:solidFill>
            <a:srgbClr val="ABD5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3"/>
          <p:cNvSpPr>
            <a:spLocks noGrp="1"/>
          </p:cNvSpPr>
          <p:nvPr>
            <p:ph type="pic" idx="2"/>
          </p:nvPr>
        </p:nvSpPr>
        <p:spPr>
          <a:xfrm rot="207690">
            <a:off x="5949170" y="621089"/>
            <a:ext cx="2315424" cy="3211371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47625" dir="3600000" algn="bl" rotWithShape="0">
              <a:srgbClr val="000000">
                <a:alpha val="40000"/>
              </a:srgbClr>
            </a:outerShdw>
          </a:effectLst>
        </p:spPr>
      </p:sp>
      <p:sp>
        <p:nvSpPr>
          <p:cNvPr id="12" name="Google Shape;12;p13"/>
          <p:cNvSpPr>
            <a:spLocks noGrp="1"/>
          </p:cNvSpPr>
          <p:nvPr>
            <p:ph type="pic" idx="3"/>
          </p:nvPr>
        </p:nvSpPr>
        <p:spPr>
          <a:xfrm rot="-1002064">
            <a:off x="6911441" y="2731737"/>
            <a:ext cx="1805981" cy="1815751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47625" dir="3600000" algn="bl" rotWithShape="0">
              <a:srgbClr val="000000">
                <a:alpha val="40000"/>
              </a:srgbClr>
            </a:outerShdw>
          </a:effectLst>
        </p:spPr>
      </p:sp>
      <p:sp>
        <p:nvSpPr>
          <p:cNvPr id="13" name="Google Shape;13;p13"/>
          <p:cNvSpPr/>
          <p:nvPr/>
        </p:nvSpPr>
        <p:spPr>
          <a:xfrm>
            <a:off x="-592700" y="-471775"/>
            <a:ext cx="2185150" cy="1608100"/>
          </a:xfrm>
          <a:custGeom>
            <a:avLst/>
            <a:gdLst/>
            <a:ahLst/>
            <a:cxnLst/>
            <a:rect l="l" t="t" r="r" b="b"/>
            <a:pathLst>
              <a:path w="87406" h="64324" extrusionOk="0">
                <a:moveTo>
                  <a:pt x="87406" y="0"/>
                </a:moveTo>
                <a:cubicBezTo>
                  <a:pt x="87406" y="5170"/>
                  <a:pt x="86164" y="11394"/>
                  <a:pt x="82083" y="14568"/>
                </a:cubicBezTo>
                <a:cubicBezTo>
                  <a:pt x="75818" y="19441"/>
                  <a:pt x="66685" y="20160"/>
                  <a:pt x="61072" y="25773"/>
                </a:cubicBezTo>
                <a:cubicBezTo>
                  <a:pt x="52181" y="34664"/>
                  <a:pt x="53760" y="51953"/>
                  <a:pt x="43423" y="59111"/>
                </a:cubicBezTo>
                <a:cubicBezTo>
                  <a:pt x="31468" y="67390"/>
                  <a:pt x="14542" y="63313"/>
                  <a:pt x="0" y="63313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13"/>
          <p:cNvSpPr/>
          <p:nvPr/>
        </p:nvSpPr>
        <p:spPr>
          <a:xfrm>
            <a:off x="7174375" y="4073600"/>
            <a:ext cx="2185150" cy="1608100"/>
          </a:xfrm>
          <a:custGeom>
            <a:avLst/>
            <a:gdLst/>
            <a:ahLst/>
            <a:cxnLst/>
            <a:rect l="l" t="t" r="r" b="b"/>
            <a:pathLst>
              <a:path w="87406" h="64324" extrusionOk="0">
                <a:moveTo>
                  <a:pt x="87406" y="0"/>
                </a:moveTo>
                <a:cubicBezTo>
                  <a:pt x="87406" y="5170"/>
                  <a:pt x="86164" y="11394"/>
                  <a:pt x="82083" y="14568"/>
                </a:cubicBezTo>
                <a:cubicBezTo>
                  <a:pt x="75818" y="19441"/>
                  <a:pt x="66685" y="20160"/>
                  <a:pt x="61072" y="25773"/>
                </a:cubicBezTo>
                <a:cubicBezTo>
                  <a:pt x="52181" y="34664"/>
                  <a:pt x="53760" y="51953"/>
                  <a:pt x="43423" y="59111"/>
                </a:cubicBezTo>
                <a:cubicBezTo>
                  <a:pt x="31468" y="67390"/>
                  <a:pt x="14542" y="63313"/>
                  <a:pt x="0" y="63313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p13"/>
          <p:cNvGrpSpPr/>
          <p:nvPr/>
        </p:nvGrpSpPr>
        <p:grpSpPr>
          <a:xfrm rot="10800000" flipH="1">
            <a:off x="5974" y="4134488"/>
            <a:ext cx="1418255" cy="1032736"/>
            <a:chOff x="78162" y="4106619"/>
            <a:chExt cx="1418255" cy="1032736"/>
          </a:xfrm>
        </p:grpSpPr>
        <p:sp>
          <p:nvSpPr>
            <p:cNvPr id="16" name="Google Shape;16;p13"/>
            <p:cNvSpPr/>
            <p:nvPr/>
          </p:nvSpPr>
          <p:spPr>
            <a:xfrm>
              <a:off x="454999" y="425742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3"/>
            <p:cNvSpPr/>
            <p:nvPr/>
          </p:nvSpPr>
          <p:spPr>
            <a:xfrm>
              <a:off x="454999" y="433284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13"/>
            <p:cNvSpPr/>
            <p:nvPr/>
          </p:nvSpPr>
          <p:spPr>
            <a:xfrm>
              <a:off x="530194" y="425742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13"/>
            <p:cNvSpPr/>
            <p:nvPr/>
          </p:nvSpPr>
          <p:spPr>
            <a:xfrm>
              <a:off x="530194" y="433284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13"/>
            <p:cNvSpPr/>
            <p:nvPr/>
          </p:nvSpPr>
          <p:spPr>
            <a:xfrm>
              <a:off x="605611" y="418201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3"/>
            <p:cNvSpPr/>
            <p:nvPr/>
          </p:nvSpPr>
          <p:spPr>
            <a:xfrm>
              <a:off x="605611" y="425742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3"/>
            <p:cNvSpPr/>
            <p:nvPr/>
          </p:nvSpPr>
          <p:spPr>
            <a:xfrm>
              <a:off x="605611" y="433284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3"/>
            <p:cNvSpPr/>
            <p:nvPr/>
          </p:nvSpPr>
          <p:spPr>
            <a:xfrm>
              <a:off x="681028" y="425742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13"/>
            <p:cNvSpPr/>
            <p:nvPr/>
          </p:nvSpPr>
          <p:spPr>
            <a:xfrm>
              <a:off x="681028" y="4332846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13"/>
            <p:cNvSpPr/>
            <p:nvPr/>
          </p:nvSpPr>
          <p:spPr>
            <a:xfrm>
              <a:off x="756420" y="425742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13"/>
            <p:cNvSpPr/>
            <p:nvPr/>
          </p:nvSpPr>
          <p:spPr>
            <a:xfrm>
              <a:off x="1208650" y="433284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13"/>
            <p:cNvSpPr/>
            <p:nvPr/>
          </p:nvSpPr>
          <p:spPr>
            <a:xfrm>
              <a:off x="831837" y="425742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13"/>
            <p:cNvSpPr/>
            <p:nvPr/>
          </p:nvSpPr>
          <p:spPr>
            <a:xfrm>
              <a:off x="907031" y="425742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13"/>
            <p:cNvSpPr/>
            <p:nvPr/>
          </p:nvSpPr>
          <p:spPr>
            <a:xfrm>
              <a:off x="982646" y="425742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13"/>
            <p:cNvSpPr/>
            <p:nvPr/>
          </p:nvSpPr>
          <p:spPr>
            <a:xfrm>
              <a:off x="1133258" y="4332846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13"/>
            <p:cNvSpPr/>
            <p:nvPr/>
          </p:nvSpPr>
          <p:spPr>
            <a:xfrm>
              <a:off x="1058039" y="433284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13"/>
            <p:cNvSpPr/>
            <p:nvPr/>
          </p:nvSpPr>
          <p:spPr>
            <a:xfrm>
              <a:off x="982646" y="4332846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13"/>
            <p:cNvSpPr/>
            <p:nvPr/>
          </p:nvSpPr>
          <p:spPr>
            <a:xfrm>
              <a:off x="907031" y="433284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13"/>
            <p:cNvSpPr/>
            <p:nvPr/>
          </p:nvSpPr>
          <p:spPr>
            <a:xfrm>
              <a:off x="831837" y="4332846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3"/>
            <p:cNvSpPr/>
            <p:nvPr/>
          </p:nvSpPr>
          <p:spPr>
            <a:xfrm>
              <a:off x="756420" y="433284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3"/>
            <p:cNvSpPr/>
            <p:nvPr/>
          </p:nvSpPr>
          <p:spPr>
            <a:xfrm>
              <a:off x="756420" y="4408238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13"/>
            <p:cNvSpPr/>
            <p:nvPr/>
          </p:nvSpPr>
          <p:spPr>
            <a:xfrm>
              <a:off x="681028" y="4408238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13"/>
            <p:cNvSpPr/>
            <p:nvPr/>
          </p:nvSpPr>
          <p:spPr>
            <a:xfrm>
              <a:off x="605611" y="4408238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13"/>
            <p:cNvSpPr/>
            <p:nvPr/>
          </p:nvSpPr>
          <p:spPr>
            <a:xfrm>
              <a:off x="530194" y="4408238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13"/>
            <p:cNvSpPr/>
            <p:nvPr/>
          </p:nvSpPr>
          <p:spPr>
            <a:xfrm>
              <a:off x="454999" y="4408238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13"/>
            <p:cNvSpPr/>
            <p:nvPr/>
          </p:nvSpPr>
          <p:spPr>
            <a:xfrm>
              <a:off x="78162" y="425742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13"/>
            <p:cNvSpPr/>
            <p:nvPr/>
          </p:nvSpPr>
          <p:spPr>
            <a:xfrm>
              <a:off x="78162" y="433284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3"/>
            <p:cNvSpPr/>
            <p:nvPr/>
          </p:nvSpPr>
          <p:spPr>
            <a:xfrm>
              <a:off x="78162" y="4408238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3"/>
            <p:cNvSpPr/>
            <p:nvPr/>
          </p:nvSpPr>
          <p:spPr>
            <a:xfrm>
              <a:off x="78162" y="44834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3"/>
            <p:cNvSpPr/>
            <p:nvPr/>
          </p:nvSpPr>
          <p:spPr>
            <a:xfrm>
              <a:off x="78162" y="455884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13"/>
            <p:cNvSpPr/>
            <p:nvPr/>
          </p:nvSpPr>
          <p:spPr>
            <a:xfrm>
              <a:off x="78162" y="463426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13"/>
            <p:cNvSpPr/>
            <p:nvPr/>
          </p:nvSpPr>
          <p:spPr>
            <a:xfrm>
              <a:off x="78162" y="4709659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13"/>
            <p:cNvSpPr/>
            <p:nvPr/>
          </p:nvSpPr>
          <p:spPr>
            <a:xfrm>
              <a:off x="78162" y="4784853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13"/>
            <p:cNvSpPr/>
            <p:nvPr/>
          </p:nvSpPr>
          <p:spPr>
            <a:xfrm>
              <a:off x="78162" y="4860270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13"/>
            <p:cNvSpPr/>
            <p:nvPr/>
          </p:nvSpPr>
          <p:spPr>
            <a:xfrm>
              <a:off x="153381" y="425742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13"/>
            <p:cNvSpPr/>
            <p:nvPr/>
          </p:nvSpPr>
          <p:spPr>
            <a:xfrm>
              <a:off x="153381" y="433284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13"/>
            <p:cNvSpPr/>
            <p:nvPr/>
          </p:nvSpPr>
          <p:spPr>
            <a:xfrm>
              <a:off x="153381" y="4408238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13"/>
            <p:cNvSpPr/>
            <p:nvPr/>
          </p:nvSpPr>
          <p:spPr>
            <a:xfrm>
              <a:off x="153381" y="448343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13"/>
            <p:cNvSpPr/>
            <p:nvPr/>
          </p:nvSpPr>
          <p:spPr>
            <a:xfrm>
              <a:off x="153381" y="455884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13"/>
            <p:cNvSpPr/>
            <p:nvPr/>
          </p:nvSpPr>
          <p:spPr>
            <a:xfrm>
              <a:off x="153381" y="463426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13"/>
            <p:cNvSpPr/>
            <p:nvPr/>
          </p:nvSpPr>
          <p:spPr>
            <a:xfrm>
              <a:off x="153381" y="470965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13"/>
            <p:cNvSpPr/>
            <p:nvPr/>
          </p:nvSpPr>
          <p:spPr>
            <a:xfrm>
              <a:off x="153381" y="4784853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9"/>
                    <a:pt x="9" y="481"/>
                    <a:pt x="0" y="1074"/>
                  </a:cubicBezTo>
                  <a:cubicBezTo>
                    <a:pt x="0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13"/>
            <p:cNvSpPr/>
            <p:nvPr/>
          </p:nvSpPr>
          <p:spPr>
            <a:xfrm>
              <a:off x="228773" y="425742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13"/>
            <p:cNvSpPr/>
            <p:nvPr/>
          </p:nvSpPr>
          <p:spPr>
            <a:xfrm>
              <a:off x="228773" y="433284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13"/>
            <p:cNvSpPr/>
            <p:nvPr/>
          </p:nvSpPr>
          <p:spPr>
            <a:xfrm>
              <a:off x="228773" y="4408238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13"/>
            <p:cNvSpPr/>
            <p:nvPr/>
          </p:nvSpPr>
          <p:spPr>
            <a:xfrm>
              <a:off x="228773" y="448343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13"/>
            <p:cNvSpPr/>
            <p:nvPr/>
          </p:nvSpPr>
          <p:spPr>
            <a:xfrm>
              <a:off x="228773" y="455884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13"/>
            <p:cNvSpPr/>
            <p:nvPr/>
          </p:nvSpPr>
          <p:spPr>
            <a:xfrm>
              <a:off x="228773" y="463426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13"/>
            <p:cNvSpPr/>
            <p:nvPr/>
          </p:nvSpPr>
          <p:spPr>
            <a:xfrm>
              <a:off x="228773" y="4709659"/>
              <a:ext cx="61763" cy="52710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13"/>
            <p:cNvSpPr/>
            <p:nvPr/>
          </p:nvSpPr>
          <p:spPr>
            <a:xfrm>
              <a:off x="228773" y="4784853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13"/>
            <p:cNvSpPr/>
            <p:nvPr/>
          </p:nvSpPr>
          <p:spPr>
            <a:xfrm>
              <a:off x="304190" y="425742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13"/>
            <p:cNvSpPr/>
            <p:nvPr/>
          </p:nvSpPr>
          <p:spPr>
            <a:xfrm>
              <a:off x="304190" y="433284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13"/>
            <p:cNvSpPr/>
            <p:nvPr/>
          </p:nvSpPr>
          <p:spPr>
            <a:xfrm>
              <a:off x="304190" y="4408238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13"/>
            <p:cNvSpPr/>
            <p:nvPr/>
          </p:nvSpPr>
          <p:spPr>
            <a:xfrm>
              <a:off x="379607" y="425742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13"/>
            <p:cNvSpPr/>
            <p:nvPr/>
          </p:nvSpPr>
          <p:spPr>
            <a:xfrm>
              <a:off x="379607" y="4332846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13"/>
            <p:cNvSpPr/>
            <p:nvPr/>
          </p:nvSpPr>
          <p:spPr>
            <a:xfrm>
              <a:off x="379607" y="4408238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13"/>
            <p:cNvSpPr/>
            <p:nvPr/>
          </p:nvSpPr>
          <p:spPr>
            <a:xfrm>
              <a:off x="379607" y="448343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3"/>
            <p:cNvSpPr/>
            <p:nvPr/>
          </p:nvSpPr>
          <p:spPr>
            <a:xfrm>
              <a:off x="304190" y="44834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3"/>
            <p:cNvSpPr/>
            <p:nvPr/>
          </p:nvSpPr>
          <p:spPr>
            <a:xfrm>
              <a:off x="304190" y="455884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3"/>
            <p:cNvSpPr/>
            <p:nvPr/>
          </p:nvSpPr>
          <p:spPr>
            <a:xfrm>
              <a:off x="304190" y="463426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3"/>
            <p:cNvSpPr/>
            <p:nvPr/>
          </p:nvSpPr>
          <p:spPr>
            <a:xfrm>
              <a:off x="304190" y="4709659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3"/>
            <p:cNvSpPr/>
            <p:nvPr/>
          </p:nvSpPr>
          <p:spPr>
            <a:xfrm>
              <a:off x="304190" y="4784853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3"/>
            <p:cNvSpPr/>
            <p:nvPr/>
          </p:nvSpPr>
          <p:spPr>
            <a:xfrm>
              <a:off x="304190" y="4860270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228773" y="4860270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3"/>
            <p:cNvSpPr/>
            <p:nvPr/>
          </p:nvSpPr>
          <p:spPr>
            <a:xfrm>
              <a:off x="153381" y="4860270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40"/>
                    <a:pt x="1821" y="1821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3"/>
            <p:cNvSpPr/>
            <p:nvPr/>
          </p:nvSpPr>
          <p:spPr>
            <a:xfrm>
              <a:off x="153381" y="4935687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3"/>
            <p:cNvSpPr/>
            <p:nvPr/>
          </p:nvSpPr>
          <p:spPr>
            <a:xfrm>
              <a:off x="78162" y="49356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3"/>
            <p:cNvSpPr/>
            <p:nvPr/>
          </p:nvSpPr>
          <p:spPr>
            <a:xfrm>
              <a:off x="1434678" y="4332846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3"/>
            <p:cNvSpPr/>
            <p:nvPr/>
          </p:nvSpPr>
          <p:spPr>
            <a:xfrm>
              <a:off x="1359459" y="433284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3"/>
            <p:cNvSpPr/>
            <p:nvPr/>
          </p:nvSpPr>
          <p:spPr>
            <a:xfrm>
              <a:off x="1359459" y="425742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3"/>
            <p:cNvSpPr/>
            <p:nvPr/>
          </p:nvSpPr>
          <p:spPr>
            <a:xfrm>
              <a:off x="1284067" y="4332846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3"/>
            <p:cNvSpPr/>
            <p:nvPr/>
          </p:nvSpPr>
          <p:spPr>
            <a:xfrm>
              <a:off x="1284067" y="425742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3"/>
            <p:cNvSpPr/>
            <p:nvPr/>
          </p:nvSpPr>
          <p:spPr>
            <a:xfrm>
              <a:off x="1208650" y="4408238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3"/>
            <p:cNvSpPr/>
            <p:nvPr/>
          </p:nvSpPr>
          <p:spPr>
            <a:xfrm>
              <a:off x="1208650" y="425742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3"/>
            <p:cNvSpPr/>
            <p:nvPr/>
          </p:nvSpPr>
          <p:spPr>
            <a:xfrm>
              <a:off x="1133258" y="4408238"/>
              <a:ext cx="61739" cy="52686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8" y="2129"/>
                    <a:pt x="1076" y="2129"/>
                  </a:cubicBezTo>
                  <a:cubicBezTo>
                    <a:pt x="1339" y="2129"/>
                    <a:pt x="1605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3"/>
            <p:cNvSpPr/>
            <p:nvPr/>
          </p:nvSpPr>
          <p:spPr>
            <a:xfrm>
              <a:off x="1133258" y="4257429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3"/>
            <p:cNvSpPr/>
            <p:nvPr/>
          </p:nvSpPr>
          <p:spPr>
            <a:xfrm>
              <a:off x="1058039" y="44834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3"/>
            <p:cNvSpPr/>
            <p:nvPr/>
          </p:nvSpPr>
          <p:spPr>
            <a:xfrm>
              <a:off x="1058039" y="4408238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3"/>
            <p:cNvSpPr/>
            <p:nvPr/>
          </p:nvSpPr>
          <p:spPr>
            <a:xfrm>
              <a:off x="1058039" y="425742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3"/>
            <p:cNvSpPr/>
            <p:nvPr/>
          </p:nvSpPr>
          <p:spPr>
            <a:xfrm>
              <a:off x="1058039" y="418201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3"/>
            <p:cNvSpPr/>
            <p:nvPr/>
          </p:nvSpPr>
          <p:spPr>
            <a:xfrm>
              <a:off x="982646" y="455884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3"/>
            <p:cNvSpPr/>
            <p:nvPr/>
          </p:nvSpPr>
          <p:spPr>
            <a:xfrm>
              <a:off x="982646" y="448343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3"/>
            <p:cNvSpPr/>
            <p:nvPr/>
          </p:nvSpPr>
          <p:spPr>
            <a:xfrm>
              <a:off x="982646" y="4408238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3"/>
            <p:cNvSpPr/>
            <p:nvPr/>
          </p:nvSpPr>
          <p:spPr>
            <a:xfrm>
              <a:off x="982646" y="418201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3"/>
            <p:cNvSpPr/>
            <p:nvPr/>
          </p:nvSpPr>
          <p:spPr>
            <a:xfrm>
              <a:off x="907031" y="463426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3"/>
            <p:cNvSpPr/>
            <p:nvPr/>
          </p:nvSpPr>
          <p:spPr>
            <a:xfrm>
              <a:off x="907031" y="455884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3"/>
            <p:cNvSpPr/>
            <p:nvPr/>
          </p:nvSpPr>
          <p:spPr>
            <a:xfrm>
              <a:off x="907031" y="4408238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3"/>
            <p:cNvSpPr/>
            <p:nvPr/>
          </p:nvSpPr>
          <p:spPr>
            <a:xfrm>
              <a:off x="907031" y="418201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13"/>
            <p:cNvSpPr/>
            <p:nvPr/>
          </p:nvSpPr>
          <p:spPr>
            <a:xfrm>
              <a:off x="831837" y="4709659"/>
              <a:ext cx="61541" cy="52710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3"/>
            <p:cNvSpPr/>
            <p:nvPr/>
          </p:nvSpPr>
          <p:spPr>
            <a:xfrm>
              <a:off x="831837" y="4634266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831837" y="448343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831837" y="4408238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13"/>
            <p:cNvSpPr/>
            <p:nvPr/>
          </p:nvSpPr>
          <p:spPr>
            <a:xfrm>
              <a:off x="831837" y="418201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3"/>
            <p:cNvSpPr/>
            <p:nvPr/>
          </p:nvSpPr>
          <p:spPr>
            <a:xfrm>
              <a:off x="756420" y="44834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3"/>
            <p:cNvSpPr/>
            <p:nvPr/>
          </p:nvSpPr>
          <p:spPr>
            <a:xfrm>
              <a:off x="756420" y="418201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3"/>
            <p:cNvSpPr/>
            <p:nvPr/>
          </p:nvSpPr>
          <p:spPr>
            <a:xfrm>
              <a:off x="681028" y="448343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3"/>
            <p:cNvSpPr/>
            <p:nvPr/>
          </p:nvSpPr>
          <p:spPr>
            <a:xfrm>
              <a:off x="681028" y="418201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3"/>
            <p:cNvSpPr/>
            <p:nvPr/>
          </p:nvSpPr>
          <p:spPr>
            <a:xfrm>
              <a:off x="681028" y="4106619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3"/>
            <p:cNvSpPr/>
            <p:nvPr/>
          </p:nvSpPr>
          <p:spPr>
            <a:xfrm>
              <a:off x="605611" y="448343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3"/>
            <p:cNvSpPr/>
            <p:nvPr/>
          </p:nvSpPr>
          <p:spPr>
            <a:xfrm>
              <a:off x="605611" y="4106619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3"/>
            <p:cNvSpPr/>
            <p:nvPr/>
          </p:nvSpPr>
          <p:spPr>
            <a:xfrm>
              <a:off x="530194" y="5086496"/>
              <a:ext cx="61912" cy="52859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3"/>
            <p:cNvSpPr/>
            <p:nvPr/>
          </p:nvSpPr>
          <p:spPr>
            <a:xfrm>
              <a:off x="530194" y="4935687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3"/>
            <p:cNvSpPr/>
            <p:nvPr/>
          </p:nvSpPr>
          <p:spPr>
            <a:xfrm>
              <a:off x="530194" y="463426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3"/>
            <p:cNvSpPr/>
            <p:nvPr/>
          </p:nvSpPr>
          <p:spPr>
            <a:xfrm>
              <a:off x="530194" y="448343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3"/>
            <p:cNvSpPr/>
            <p:nvPr/>
          </p:nvSpPr>
          <p:spPr>
            <a:xfrm>
              <a:off x="530194" y="418201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13"/>
            <p:cNvSpPr/>
            <p:nvPr/>
          </p:nvSpPr>
          <p:spPr>
            <a:xfrm>
              <a:off x="530194" y="4106619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13"/>
            <p:cNvSpPr/>
            <p:nvPr/>
          </p:nvSpPr>
          <p:spPr>
            <a:xfrm>
              <a:off x="454999" y="4784853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13"/>
            <p:cNvSpPr/>
            <p:nvPr/>
          </p:nvSpPr>
          <p:spPr>
            <a:xfrm>
              <a:off x="454999" y="4709659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13"/>
            <p:cNvSpPr/>
            <p:nvPr/>
          </p:nvSpPr>
          <p:spPr>
            <a:xfrm>
              <a:off x="454999" y="455884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3"/>
            <p:cNvSpPr/>
            <p:nvPr/>
          </p:nvSpPr>
          <p:spPr>
            <a:xfrm>
              <a:off x="454999" y="44834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3"/>
            <p:cNvSpPr/>
            <p:nvPr/>
          </p:nvSpPr>
          <p:spPr>
            <a:xfrm>
              <a:off x="454999" y="418201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3"/>
            <p:cNvSpPr/>
            <p:nvPr/>
          </p:nvSpPr>
          <p:spPr>
            <a:xfrm>
              <a:off x="379607" y="4860270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3"/>
            <p:cNvSpPr/>
            <p:nvPr/>
          </p:nvSpPr>
          <p:spPr>
            <a:xfrm>
              <a:off x="379607" y="4784853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0" y="2138"/>
                  </a:cubicBezTo>
                  <a:cubicBezTo>
                    <a:pt x="1331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3"/>
            <p:cNvSpPr/>
            <p:nvPr/>
          </p:nvSpPr>
          <p:spPr>
            <a:xfrm>
              <a:off x="379607" y="470965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3"/>
            <p:cNvSpPr/>
            <p:nvPr/>
          </p:nvSpPr>
          <p:spPr>
            <a:xfrm>
              <a:off x="379607" y="4634266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3"/>
            <p:cNvSpPr/>
            <p:nvPr/>
          </p:nvSpPr>
          <p:spPr>
            <a:xfrm>
              <a:off x="379607" y="455884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3"/>
            <p:cNvSpPr/>
            <p:nvPr/>
          </p:nvSpPr>
          <p:spPr>
            <a:xfrm>
              <a:off x="379607" y="418201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3"/>
            <p:cNvSpPr/>
            <p:nvPr/>
          </p:nvSpPr>
          <p:spPr>
            <a:xfrm>
              <a:off x="304190" y="49356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3"/>
            <p:cNvSpPr/>
            <p:nvPr/>
          </p:nvSpPr>
          <p:spPr>
            <a:xfrm>
              <a:off x="304190" y="418201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3"/>
            <p:cNvSpPr/>
            <p:nvPr/>
          </p:nvSpPr>
          <p:spPr>
            <a:xfrm>
              <a:off x="228773" y="5086496"/>
              <a:ext cx="61912" cy="52859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3"/>
            <p:cNvSpPr/>
            <p:nvPr/>
          </p:nvSpPr>
          <p:spPr>
            <a:xfrm>
              <a:off x="228773" y="501107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3"/>
            <p:cNvSpPr/>
            <p:nvPr/>
          </p:nvSpPr>
          <p:spPr>
            <a:xfrm>
              <a:off x="228773" y="4935687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3"/>
            <p:cNvSpPr/>
            <p:nvPr/>
          </p:nvSpPr>
          <p:spPr>
            <a:xfrm>
              <a:off x="228773" y="418201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13"/>
            <p:cNvSpPr/>
            <p:nvPr/>
          </p:nvSpPr>
          <p:spPr>
            <a:xfrm>
              <a:off x="153381" y="501107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3"/>
            <p:cNvSpPr/>
            <p:nvPr/>
          </p:nvSpPr>
          <p:spPr>
            <a:xfrm>
              <a:off x="153381" y="418201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3"/>
            <p:cNvSpPr/>
            <p:nvPr/>
          </p:nvSpPr>
          <p:spPr>
            <a:xfrm>
              <a:off x="78162" y="501107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3"/>
            <p:cNvSpPr/>
            <p:nvPr/>
          </p:nvSpPr>
          <p:spPr>
            <a:xfrm>
              <a:off x="78162" y="418201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0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0" name="Google Shape;3100;p23"/>
          <p:cNvSpPr/>
          <p:nvPr/>
        </p:nvSpPr>
        <p:spPr>
          <a:xfrm rot="5400000" flipH="1">
            <a:off x="7636446" y="3804437"/>
            <a:ext cx="2185150" cy="1608100"/>
          </a:xfrm>
          <a:custGeom>
            <a:avLst/>
            <a:gdLst/>
            <a:ahLst/>
            <a:cxnLst/>
            <a:rect l="l" t="t" r="r" b="b"/>
            <a:pathLst>
              <a:path w="87406" h="64324" extrusionOk="0">
                <a:moveTo>
                  <a:pt x="87406" y="0"/>
                </a:moveTo>
                <a:cubicBezTo>
                  <a:pt x="87406" y="5170"/>
                  <a:pt x="86164" y="11394"/>
                  <a:pt x="82083" y="14568"/>
                </a:cubicBezTo>
                <a:cubicBezTo>
                  <a:pt x="75818" y="19441"/>
                  <a:pt x="66685" y="20160"/>
                  <a:pt x="61072" y="25773"/>
                </a:cubicBezTo>
                <a:cubicBezTo>
                  <a:pt x="52181" y="34664"/>
                  <a:pt x="53760" y="51953"/>
                  <a:pt x="43423" y="59111"/>
                </a:cubicBezTo>
                <a:cubicBezTo>
                  <a:pt x="31468" y="67390"/>
                  <a:pt x="14542" y="63313"/>
                  <a:pt x="0" y="63313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01" name="Google Shape;3101;p23"/>
          <p:cNvGrpSpPr/>
          <p:nvPr/>
        </p:nvGrpSpPr>
        <p:grpSpPr>
          <a:xfrm rot="10800000" flipH="1">
            <a:off x="5975" y="4178794"/>
            <a:ext cx="1418255" cy="1032736"/>
            <a:chOff x="78162" y="4106619"/>
            <a:chExt cx="1418255" cy="1032736"/>
          </a:xfrm>
        </p:grpSpPr>
        <p:sp>
          <p:nvSpPr>
            <p:cNvPr id="3102" name="Google Shape;3102;p23"/>
            <p:cNvSpPr/>
            <p:nvPr/>
          </p:nvSpPr>
          <p:spPr>
            <a:xfrm>
              <a:off x="454999" y="425742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3" name="Google Shape;3103;p23"/>
            <p:cNvSpPr/>
            <p:nvPr/>
          </p:nvSpPr>
          <p:spPr>
            <a:xfrm>
              <a:off x="454999" y="433284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4" name="Google Shape;3104;p23"/>
            <p:cNvSpPr/>
            <p:nvPr/>
          </p:nvSpPr>
          <p:spPr>
            <a:xfrm>
              <a:off x="530194" y="425742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5" name="Google Shape;3105;p23"/>
            <p:cNvSpPr/>
            <p:nvPr/>
          </p:nvSpPr>
          <p:spPr>
            <a:xfrm>
              <a:off x="530194" y="433284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6" name="Google Shape;3106;p23"/>
            <p:cNvSpPr/>
            <p:nvPr/>
          </p:nvSpPr>
          <p:spPr>
            <a:xfrm>
              <a:off x="605611" y="418201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7" name="Google Shape;3107;p23"/>
            <p:cNvSpPr/>
            <p:nvPr/>
          </p:nvSpPr>
          <p:spPr>
            <a:xfrm>
              <a:off x="605611" y="425742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8" name="Google Shape;3108;p23"/>
            <p:cNvSpPr/>
            <p:nvPr/>
          </p:nvSpPr>
          <p:spPr>
            <a:xfrm>
              <a:off x="605611" y="433284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9" name="Google Shape;3109;p23"/>
            <p:cNvSpPr/>
            <p:nvPr/>
          </p:nvSpPr>
          <p:spPr>
            <a:xfrm>
              <a:off x="681028" y="425742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0" name="Google Shape;3110;p23"/>
            <p:cNvSpPr/>
            <p:nvPr/>
          </p:nvSpPr>
          <p:spPr>
            <a:xfrm>
              <a:off x="681028" y="4332846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1" name="Google Shape;3111;p23"/>
            <p:cNvSpPr/>
            <p:nvPr/>
          </p:nvSpPr>
          <p:spPr>
            <a:xfrm>
              <a:off x="756420" y="425742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2" name="Google Shape;3112;p23"/>
            <p:cNvSpPr/>
            <p:nvPr/>
          </p:nvSpPr>
          <p:spPr>
            <a:xfrm>
              <a:off x="1208650" y="433284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3" name="Google Shape;3113;p23"/>
            <p:cNvSpPr/>
            <p:nvPr/>
          </p:nvSpPr>
          <p:spPr>
            <a:xfrm>
              <a:off x="831837" y="425742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4" name="Google Shape;3114;p23"/>
            <p:cNvSpPr/>
            <p:nvPr/>
          </p:nvSpPr>
          <p:spPr>
            <a:xfrm>
              <a:off x="907031" y="425742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5" name="Google Shape;3115;p23"/>
            <p:cNvSpPr/>
            <p:nvPr/>
          </p:nvSpPr>
          <p:spPr>
            <a:xfrm>
              <a:off x="982646" y="425742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6" name="Google Shape;3116;p23"/>
            <p:cNvSpPr/>
            <p:nvPr/>
          </p:nvSpPr>
          <p:spPr>
            <a:xfrm>
              <a:off x="1133258" y="4332846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7" name="Google Shape;3117;p23"/>
            <p:cNvSpPr/>
            <p:nvPr/>
          </p:nvSpPr>
          <p:spPr>
            <a:xfrm>
              <a:off x="1058039" y="433284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8" name="Google Shape;3118;p23"/>
            <p:cNvSpPr/>
            <p:nvPr/>
          </p:nvSpPr>
          <p:spPr>
            <a:xfrm>
              <a:off x="982646" y="4332846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9" name="Google Shape;3119;p23"/>
            <p:cNvSpPr/>
            <p:nvPr/>
          </p:nvSpPr>
          <p:spPr>
            <a:xfrm>
              <a:off x="907031" y="433284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0" name="Google Shape;3120;p23"/>
            <p:cNvSpPr/>
            <p:nvPr/>
          </p:nvSpPr>
          <p:spPr>
            <a:xfrm>
              <a:off x="831837" y="4332846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1" name="Google Shape;3121;p23"/>
            <p:cNvSpPr/>
            <p:nvPr/>
          </p:nvSpPr>
          <p:spPr>
            <a:xfrm>
              <a:off x="756420" y="433284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2" name="Google Shape;3122;p23"/>
            <p:cNvSpPr/>
            <p:nvPr/>
          </p:nvSpPr>
          <p:spPr>
            <a:xfrm>
              <a:off x="756420" y="4408238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3" name="Google Shape;3123;p23"/>
            <p:cNvSpPr/>
            <p:nvPr/>
          </p:nvSpPr>
          <p:spPr>
            <a:xfrm>
              <a:off x="681028" y="4408238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4" name="Google Shape;3124;p23"/>
            <p:cNvSpPr/>
            <p:nvPr/>
          </p:nvSpPr>
          <p:spPr>
            <a:xfrm>
              <a:off x="605611" y="4408238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5" name="Google Shape;3125;p23"/>
            <p:cNvSpPr/>
            <p:nvPr/>
          </p:nvSpPr>
          <p:spPr>
            <a:xfrm>
              <a:off x="530194" y="4408238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6" name="Google Shape;3126;p23"/>
            <p:cNvSpPr/>
            <p:nvPr/>
          </p:nvSpPr>
          <p:spPr>
            <a:xfrm>
              <a:off x="454999" y="4408238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7" name="Google Shape;3127;p23"/>
            <p:cNvSpPr/>
            <p:nvPr/>
          </p:nvSpPr>
          <p:spPr>
            <a:xfrm>
              <a:off x="78162" y="425742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8" name="Google Shape;3128;p23"/>
            <p:cNvSpPr/>
            <p:nvPr/>
          </p:nvSpPr>
          <p:spPr>
            <a:xfrm>
              <a:off x="78162" y="433284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9" name="Google Shape;3129;p23"/>
            <p:cNvSpPr/>
            <p:nvPr/>
          </p:nvSpPr>
          <p:spPr>
            <a:xfrm>
              <a:off x="78162" y="4408238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0" name="Google Shape;3130;p23"/>
            <p:cNvSpPr/>
            <p:nvPr/>
          </p:nvSpPr>
          <p:spPr>
            <a:xfrm>
              <a:off x="78162" y="44834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1" name="Google Shape;3131;p23"/>
            <p:cNvSpPr/>
            <p:nvPr/>
          </p:nvSpPr>
          <p:spPr>
            <a:xfrm>
              <a:off x="78162" y="455884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2" name="Google Shape;3132;p23"/>
            <p:cNvSpPr/>
            <p:nvPr/>
          </p:nvSpPr>
          <p:spPr>
            <a:xfrm>
              <a:off x="78162" y="463426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3" name="Google Shape;3133;p23"/>
            <p:cNvSpPr/>
            <p:nvPr/>
          </p:nvSpPr>
          <p:spPr>
            <a:xfrm>
              <a:off x="78162" y="4709659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4" name="Google Shape;3134;p23"/>
            <p:cNvSpPr/>
            <p:nvPr/>
          </p:nvSpPr>
          <p:spPr>
            <a:xfrm>
              <a:off x="78162" y="4784853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23"/>
            <p:cNvSpPr/>
            <p:nvPr/>
          </p:nvSpPr>
          <p:spPr>
            <a:xfrm>
              <a:off x="78162" y="4860270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23"/>
            <p:cNvSpPr/>
            <p:nvPr/>
          </p:nvSpPr>
          <p:spPr>
            <a:xfrm>
              <a:off x="153381" y="425742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23"/>
            <p:cNvSpPr/>
            <p:nvPr/>
          </p:nvSpPr>
          <p:spPr>
            <a:xfrm>
              <a:off x="153381" y="433284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23"/>
            <p:cNvSpPr/>
            <p:nvPr/>
          </p:nvSpPr>
          <p:spPr>
            <a:xfrm>
              <a:off x="153381" y="4408238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23"/>
            <p:cNvSpPr/>
            <p:nvPr/>
          </p:nvSpPr>
          <p:spPr>
            <a:xfrm>
              <a:off x="153381" y="448343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23"/>
            <p:cNvSpPr/>
            <p:nvPr/>
          </p:nvSpPr>
          <p:spPr>
            <a:xfrm>
              <a:off x="153381" y="455884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23"/>
            <p:cNvSpPr/>
            <p:nvPr/>
          </p:nvSpPr>
          <p:spPr>
            <a:xfrm>
              <a:off x="153381" y="463426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23"/>
            <p:cNvSpPr/>
            <p:nvPr/>
          </p:nvSpPr>
          <p:spPr>
            <a:xfrm>
              <a:off x="153381" y="470965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23"/>
            <p:cNvSpPr/>
            <p:nvPr/>
          </p:nvSpPr>
          <p:spPr>
            <a:xfrm>
              <a:off x="153381" y="4784853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9"/>
                    <a:pt x="9" y="481"/>
                    <a:pt x="0" y="1074"/>
                  </a:cubicBezTo>
                  <a:cubicBezTo>
                    <a:pt x="0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23"/>
            <p:cNvSpPr/>
            <p:nvPr/>
          </p:nvSpPr>
          <p:spPr>
            <a:xfrm>
              <a:off x="228773" y="425742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23"/>
            <p:cNvSpPr/>
            <p:nvPr/>
          </p:nvSpPr>
          <p:spPr>
            <a:xfrm>
              <a:off x="228773" y="433284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23"/>
            <p:cNvSpPr/>
            <p:nvPr/>
          </p:nvSpPr>
          <p:spPr>
            <a:xfrm>
              <a:off x="228773" y="4408238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23"/>
            <p:cNvSpPr/>
            <p:nvPr/>
          </p:nvSpPr>
          <p:spPr>
            <a:xfrm>
              <a:off x="228773" y="448343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23"/>
            <p:cNvSpPr/>
            <p:nvPr/>
          </p:nvSpPr>
          <p:spPr>
            <a:xfrm>
              <a:off x="228773" y="455884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23"/>
            <p:cNvSpPr/>
            <p:nvPr/>
          </p:nvSpPr>
          <p:spPr>
            <a:xfrm>
              <a:off x="228773" y="463426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23"/>
            <p:cNvSpPr/>
            <p:nvPr/>
          </p:nvSpPr>
          <p:spPr>
            <a:xfrm>
              <a:off x="228773" y="4709659"/>
              <a:ext cx="61763" cy="52710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23"/>
            <p:cNvSpPr/>
            <p:nvPr/>
          </p:nvSpPr>
          <p:spPr>
            <a:xfrm>
              <a:off x="228773" y="4784853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23"/>
            <p:cNvSpPr/>
            <p:nvPr/>
          </p:nvSpPr>
          <p:spPr>
            <a:xfrm>
              <a:off x="304190" y="425742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23"/>
            <p:cNvSpPr/>
            <p:nvPr/>
          </p:nvSpPr>
          <p:spPr>
            <a:xfrm>
              <a:off x="304190" y="433284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23"/>
            <p:cNvSpPr/>
            <p:nvPr/>
          </p:nvSpPr>
          <p:spPr>
            <a:xfrm>
              <a:off x="304190" y="4408238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23"/>
            <p:cNvSpPr/>
            <p:nvPr/>
          </p:nvSpPr>
          <p:spPr>
            <a:xfrm>
              <a:off x="379607" y="425742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23"/>
            <p:cNvSpPr/>
            <p:nvPr/>
          </p:nvSpPr>
          <p:spPr>
            <a:xfrm>
              <a:off x="379607" y="4332846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23"/>
            <p:cNvSpPr/>
            <p:nvPr/>
          </p:nvSpPr>
          <p:spPr>
            <a:xfrm>
              <a:off x="379607" y="4408238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23"/>
            <p:cNvSpPr/>
            <p:nvPr/>
          </p:nvSpPr>
          <p:spPr>
            <a:xfrm>
              <a:off x="379607" y="448343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9" name="Google Shape;3159;p23"/>
            <p:cNvSpPr/>
            <p:nvPr/>
          </p:nvSpPr>
          <p:spPr>
            <a:xfrm>
              <a:off x="304190" y="44834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23"/>
            <p:cNvSpPr/>
            <p:nvPr/>
          </p:nvSpPr>
          <p:spPr>
            <a:xfrm>
              <a:off x="304190" y="455884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1" name="Google Shape;3161;p23"/>
            <p:cNvSpPr/>
            <p:nvPr/>
          </p:nvSpPr>
          <p:spPr>
            <a:xfrm>
              <a:off x="304190" y="463426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2" name="Google Shape;3162;p23"/>
            <p:cNvSpPr/>
            <p:nvPr/>
          </p:nvSpPr>
          <p:spPr>
            <a:xfrm>
              <a:off x="304190" y="4709659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3" name="Google Shape;3163;p23"/>
            <p:cNvSpPr/>
            <p:nvPr/>
          </p:nvSpPr>
          <p:spPr>
            <a:xfrm>
              <a:off x="304190" y="4784853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4" name="Google Shape;3164;p23"/>
            <p:cNvSpPr/>
            <p:nvPr/>
          </p:nvSpPr>
          <p:spPr>
            <a:xfrm>
              <a:off x="304190" y="4860270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5" name="Google Shape;3165;p23"/>
            <p:cNvSpPr/>
            <p:nvPr/>
          </p:nvSpPr>
          <p:spPr>
            <a:xfrm>
              <a:off x="228773" y="4860270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6" name="Google Shape;3166;p23"/>
            <p:cNvSpPr/>
            <p:nvPr/>
          </p:nvSpPr>
          <p:spPr>
            <a:xfrm>
              <a:off x="153381" y="4860270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40"/>
                    <a:pt x="1821" y="1821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7" name="Google Shape;3167;p23"/>
            <p:cNvSpPr/>
            <p:nvPr/>
          </p:nvSpPr>
          <p:spPr>
            <a:xfrm>
              <a:off x="153381" y="4935687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23"/>
            <p:cNvSpPr/>
            <p:nvPr/>
          </p:nvSpPr>
          <p:spPr>
            <a:xfrm>
              <a:off x="78162" y="49356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23"/>
            <p:cNvSpPr/>
            <p:nvPr/>
          </p:nvSpPr>
          <p:spPr>
            <a:xfrm>
              <a:off x="1434678" y="4332846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23"/>
            <p:cNvSpPr/>
            <p:nvPr/>
          </p:nvSpPr>
          <p:spPr>
            <a:xfrm>
              <a:off x="1359459" y="433284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23"/>
            <p:cNvSpPr/>
            <p:nvPr/>
          </p:nvSpPr>
          <p:spPr>
            <a:xfrm>
              <a:off x="1359459" y="425742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23"/>
            <p:cNvSpPr/>
            <p:nvPr/>
          </p:nvSpPr>
          <p:spPr>
            <a:xfrm>
              <a:off x="1284067" y="4332846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23"/>
            <p:cNvSpPr/>
            <p:nvPr/>
          </p:nvSpPr>
          <p:spPr>
            <a:xfrm>
              <a:off x="1284067" y="425742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23"/>
            <p:cNvSpPr/>
            <p:nvPr/>
          </p:nvSpPr>
          <p:spPr>
            <a:xfrm>
              <a:off x="1208650" y="4408238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23"/>
            <p:cNvSpPr/>
            <p:nvPr/>
          </p:nvSpPr>
          <p:spPr>
            <a:xfrm>
              <a:off x="1208650" y="425742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23"/>
            <p:cNvSpPr/>
            <p:nvPr/>
          </p:nvSpPr>
          <p:spPr>
            <a:xfrm>
              <a:off x="1133258" y="4408238"/>
              <a:ext cx="61739" cy="52686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8" y="2129"/>
                    <a:pt x="1076" y="2129"/>
                  </a:cubicBezTo>
                  <a:cubicBezTo>
                    <a:pt x="1339" y="2129"/>
                    <a:pt x="1605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7" name="Google Shape;3177;p23"/>
            <p:cNvSpPr/>
            <p:nvPr/>
          </p:nvSpPr>
          <p:spPr>
            <a:xfrm>
              <a:off x="1133258" y="4257429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8" name="Google Shape;3178;p23"/>
            <p:cNvSpPr/>
            <p:nvPr/>
          </p:nvSpPr>
          <p:spPr>
            <a:xfrm>
              <a:off x="1058039" y="44834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9" name="Google Shape;3179;p23"/>
            <p:cNvSpPr/>
            <p:nvPr/>
          </p:nvSpPr>
          <p:spPr>
            <a:xfrm>
              <a:off x="1058039" y="4408238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0" name="Google Shape;3180;p23"/>
            <p:cNvSpPr/>
            <p:nvPr/>
          </p:nvSpPr>
          <p:spPr>
            <a:xfrm>
              <a:off x="1058039" y="425742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1" name="Google Shape;3181;p23"/>
            <p:cNvSpPr/>
            <p:nvPr/>
          </p:nvSpPr>
          <p:spPr>
            <a:xfrm>
              <a:off x="1058039" y="418201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23"/>
            <p:cNvSpPr/>
            <p:nvPr/>
          </p:nvSpPr>
          <p:spPr>
            <a:xfrm>
              <a:off x="982646" y="455884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3" name="Google Shape;3183;p23"/>
            <p:cNvSpPr/>
            <p:nvPr/>
          </p:nvSpPr>
          <p:spPr>
            <a:xfrm>
              <a:off x="982646" y="448343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4" name="Google Shape;3184;p23"/>
            <p:cNvSpPr/>
            <p:nvPr/>
          </p:nvSpPr>
          <p:spPr>
            <a:xfrm>
              <a:off x="982646" y="4408238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5" name="Google Shape;3185;p23"/>
            <p:cNvSpPr/>
            <p:nvPr/>
          </p:nvSpPr>
          <p:spPr>
            <a:xfrm>
              <a:off x="982646" y="418201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6" name="Google Shape;3186;p23"/>
            <p:cNvSpPr/>
            <p:nvPr/>
          </p:nvSpPr>
          <p:spPr>
            <a:xfrm>
              <a:off x="907031" y="463426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7" name="Google Shape;3187;p23"/>
            <p:cNvSpPr/>
            <p:nvPr/>
          </p:nvSpPr>
          <p:spPr>
            <a:xfrm>
              <a:off x="907031" y="455884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8" name="Google Shape;3188;p23"/>
            <p:cNvSpPr/>
            <p:nvPr/>
          </p:nvSpPr>
          <p:spPr>
            <a:xfrm>
              <a:off x="907031" y="4408238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9" name="Google Shape;3189;p23"/>
            <p:cNvSpPr/>
            <p:nvPr/>
          </p:nvSpPr>
          <p:spPr>
            <a:xfrm>
              <a:off x="907031" y="418201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0" name="Google Shape;3190;p23"/>
            <p:cNvSpPr/>
            <p:nvPr/>
          </p:nvSpPr>
          <p:spPr>
            <a:xfrm>
              <a:off x="831837" y="4709659"/>
              <a:ext cx="61541" cy="52710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23"/>
            <p:cNvSpPr/>
            <p:nvPr/>
          </p:nvSpPr>
          <p:spPr>
            <a:xfrm>
              <a:off x="831837" y="4634266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23"/>
            <p:cNvSpPr/>
            <p:nvPr/>
          </p:nvSpPr>
          <p:spPr>
            <a:xfrm>
              <a:off x="831837" y="448343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23"/>
            <p:cNvSpPr/>
            <p:nvPr/>
          </p:nvSpPr>
          <p:spPr>
            <a:xfrm>
              <a:off x="831837" y="4408238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23"/>
            <p:cNvSpPr/>
            <p:nvPr/>
          </p:nvSpPr>
          <p:spPr>
            <a:xfrm>
              <a:off x="831837" y="418201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23"/>
            <p:cNvSpPr/>
            <p:nvPr/>
          </p:nvSpPr>
          <p:spPr>
            <a:xfrm>
              <a:off x="756420" y="44834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23"/>
            <p:cNvSpPr/>
            <p:nvPr/>
          </p:nvSpPr>
          <p:spPr>
            <a:xfrm>
              <a:off x="756420" y="418201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23"/>
            <p:cNvSpPr/>
            <p:nvPr/>
          </p:nvSpPr>
          <p:spPr>
            <a:xfrm>
              <a:off x="681028" y="448343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23"/>
            <p:cNvSpPr/>
            <p:nvPr/>
          </p:nvSpPr>
          <p:spPr>
            <a:xfrm>
              <a:off x="681028" y="418201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23"/>
            <p:cNvSpPr/>
            <p:nvPr/>
          </p:nvSpPr>
          <p:spPr>
            <a:xfrm>
              <a:off x="681028" y="4106619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23"/>
            <p:cNvSpPr/>
            <p:nvPr/>
          </p:nvSpPr>
          <p:spPr>
            <a:xfrm>
              <a:off x="605611" y="448343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23"/>
            <p:cNvSpPr/>
            <p:nvPr/>
          </p:nvSpPr>
          <p:spPr>
            <a:xfrm>
              <a:off x="605611" y="4106619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23"/>
            <p:cNvSpPr/>
            <p:nvPr/>
          </p:nvSpPr>
          <p:spPr>
            <a:xfrm>
              <a:off x="530194" y="5086496"/>
              <a:ext cx="61912" cy="52859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23"/>
            <p:cNvSpPr/>
            <p:nvPr/>
          </p:nvSpPr>
          <p:spPr>
            <a:xfrm>
              <a:off x="530194" y="4935687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23"/>
            <p:cNvSpPr/>
            <p:nvPr/>
          </p:nvSpPr>
          <p:spPr>
            <a:xfrm>
              <a:off x="530194" y="463426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23"/>
            <p:cNvSpPr/>
            <p:nvPr/>
          </p:nvSpPr>
          <p:spPr>
            <a:xfrm>
              <a:off x="530194" y="448343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23"/>
            <p:cNvSpPr/>
            <p:nvPr/>
          </p:nvSpPr>
          <p:spPr>
            <a:xfrm>
              <a:off x="530194" y="418201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23"/>
            <p:cNvSpPr/>
            <p:nvPr/>
          </p:nvSpPr>
          <p:spPr>
            <a:xfrm>
              <a:off x="530194" y="4106619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23"/>
            <p:cNvSpPr/>
            <p:nvPr/>
          </p:nvSpPr>
          <p:spPr>
            <a:xfrm>
              <a:off x="454999" y="4784853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23"/>
            <p:cNvSpPr/>
            <p:nvPr/>
          </p:nvSpPr>
          <p:spPr>
            <a:xfrm>
              <a:off x="454999" y="4709659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23"/>
            <p:cNvSpPr/>
            <p:nvPr/>
          </p:nvSpPr>
          <p:spPr>
            <a:xfrm>
              <a:off x="454999" y="455884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23"/>
            <p:cNvSpPr/>
            <p:nvPr/>
          </p:nvSpPr>
          <p:spPr>
            <a:xfrm>
              <a:off x="454999" y="44834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23"/>
            <p:cNvSpPr/>
            <p:nvPr/>
          </p:nvSpPr>
          <p:spPr>
            <a:xfrm>
              <a:off x="454999" y="418201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23"/>
            <p:cNvSpPr/>
            <p:nvPr/>
          </p:nvSpPr>
          <p:spPr>
            <a:xfrm>
              <a:off x="379607" y="4860270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23"/>
            <p:cNvSpPr/>
            <p:nvPr/>
          </p:nvSpPr>
          <p:spPr>
            <a:xfrm>
              <a:off x="379607" y="4784853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0" y="2138"/>
                  </a:cubicBezTo>
                  <a:cubicBezTo>
                    <a:pt x="1331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23"/>
            <p:cNvSpPr/>
            <p:nvPr/>
          </p:nvSpPr>
          <p:spPr>
            <a:xfrm>
              <a:off x="379607" y="470965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23"/>
            <p:cNvSpPr/>
            <p:nvPr/>
          </p:nvSpPr>
          <p:spPr>
            <a:xfrm>
              <a:off x="379607" y="4634266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23"/>
            <p:cNvSpPr/>
            <p:nvPr/>
          </p:nvSpPr>
          <p:spPr>
            <a:xfrm>
              <a:off x="379607" y="455884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23"/>
            <p:cNvSpPr/>
            <p:nvPr/>
          </p:nvSpPr>
          <p:spPr>
            <a:xfrm>
              <a:off x="379607" y="418201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23"/>
            <p:cNvSpPr/>
            <p:nvPr/>
          </p:nvSpPr>
          <p:spPr>
            <a:xfrm>
              <a:off x="304190" y="49356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23"/>
            <p:cNvSpPr/>
            <p:nvPr/>
          </p:nvSpPr>
          <p:spPr>
            <a:xfrm>
              <a:off x="304190" y="418201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23"/>
            <p:cNvSpPr/>
            <p:nvPr/>
          </p:nvSpPr>
          <p:spPr>
            <a:xfrm>
              <a:off x="228773" y="5086496"/>
              <a:ext cx="61912" cy="52859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23"/>
            <p:cNvSpPr/>
            <p:nvPr/>
          </p:nvSpPr>
          <p:spPr>
            <a:xfrm>
              <a:off x="228773" y="501107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23"/>
            <p:cNvSpPr/>
            <p:nvPr/>
          </p:nvSpPr>
          <p:spPr>
            <a:xfrm>
              <a:off x="228773" y="4935687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23"/>
            <p:cNvSpPr/>
            <p:nvPr/>
          </p:nvSpPr>
          <p:spPr>
            <a:xfrm>
              <a:off x="228773" y="418201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23"/>
            <p:cNvSpPr/>
            <p:nvPr/>
          </p:nvSpPr>
          <p:spPr>
            <a:xfrm>
              <a:off x="153381" y="501107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p23"/>
            <p:cNvSpPr/>
            <p:nvPr/>
          </p:nvSpPr>
          <p:spPr>
            <a:xfrm>
              <a:off x="153381" y="418201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p23"/>
            <p:cNvSpPr/>
            <p:nvPr/>
          </p:nvSpPr>
          <p:spPr>
            <a:xfrm>
              <a:off x="78162" y="501107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p23"/>
            <p:cNvSpPr/>
            <p:nvPr/>
          </p:nvSpPr>
          <p:spPr>
            <a:xfrm>
              <a:off x="78162" y="418201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29" name="Google Shape;3229;p23"/>
          <p:cNvSpPr/>
          <p:nvPr/>
        </p:nvSpPr>
        <p:spPr>
          <a:xfrm rot="1800044">
            <a:off x="766669" y="-971712"/>
            <a:ext cx="2185102" cy="1608065"/>
          </a:xfrm>
          <a:custGeom>
            <a:avLst/>
            <a:gdLst/>
            <a:ahLst/>
            <a:cxnLst/>
            <a:rect l="l" t="t" r="r" b="b"/>
            <a:pathLst>
              <a:path w="87406" h="64324" extrusionOk="0">
                <a:moveTo>
                  <a:pt x="87406" y="0"/>
                </a:moveTo>
                <a:cubicBezTo>
                  <a:pt x="87406" y="5170"/>
                  <a:pt x="86164" y="11394"/>
                  <a:pt x="82083" y="14568"/>
                </a:cubicBezTo>
                <a:cubicBezTo>
                  <a:pt x="75818" y="19441"/>
                  <a:pt x="66685" y="20160"/>
                  <a:pt x="61072" y="25773"/>
                </a:cubicBezTo>
                <a:cubicBezTo>
                  <a:pt x="52181" y="34664"/>
                  <a:pt x="53760" y="51953"/>
                  <a:pt x="43423" y="59111"/>
                </a:cubicBezTo>
                <a:cubicBezTo>
                  <a:pt x="31468" y="67390"/>
                  <a:pt x="14542" y="63313"/>
                  <a:pt x="0" y="63313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30" name="Google Shape;3230;p23"/>
          <p:cNvGrpSpPr/>
          <p:nvPr/>
        </p:nvGrpSpPr>
        <p:grpSpPr>
          <a:xfrm flipH="1">
            <a:off x="7719775" y="18632"/>
            <a:ext cx="1418255" cy="1032736"/>
            <a:chOff x="78162" y="4106619"/>
            <a:chExt cx="1418255" cy="1032736"/>
          </a:xfrm>
        </p:grpSpPr>
        <p:sp>
          <p:nvSpPr>
            <p:cNvPr id="3231" name="Google Shape;3231;p23"/>
            <p:cNvSpPr/>
            <p:nvPr/>
          </p:nvSpPr>
          <p:spPr>
            <a:xfrm>
              <a:off x="454999" y="425742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23"/>
            <p:cNvSpPr/>
            <p:nvPr/>
          </p:nvSpPr>
          <p:spPr>
            <a:xfrm>
              <a:off x="454999" y="433284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23"/>
            <p:cNvSpPr/>
            <p:nvPr/>
          </p:nvSpPr>
          <p:spPr>
            <a:xfrm>
              <a:off x="530194" y="425742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23"/>
            <p:cNvSpPr/>
            <p:nvPr/>
          </p:nvSpPr>
          <p:spPr>
            <a:xfrm>
              <a:off x="530194" y="433284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23"/>
            <p:cNvSpPr/>
            <p:nvPr/>
          </p:nvSpPr>
          <p:spPr>
            <a:xfrm>
              <a:off x="605611" y="418201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23"/>
            <p:cNvSpPr/>
            <p:nvPr/>
          </p:nvSpPr>
          <p:spPr>
            <a:xfrm>
              <a:off x="605611" y="425742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23"/>
            <p:cNvSpPr/>
            <p:nvPr/>
          </p:nvSpPr>
          <p:spPr>
            <a:xfrm>
              <a:off x="605611" y="433284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23"/>
            <p:cNvSpPr/>
            <p:nvPr/>
          </p:nvSpPr>
          <p:spPr>
            <a:xfrm>
              <a:off x="681028" y="425742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23"/>
            <p:cNvSpPr/>
            <p:nvPr/>
          </p:nvSpPr>
          <p:spPr>
            <a:xfrm>
              <a:off x="681028" y="4332846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23"/>
            <p:cNvSpPr/>
            <p:nvPr/>
          </p:nvSpPr>
          <p:spPr>
            <a:xfrm>
              <a:off x="756420" y="425742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23"/>
            <p:cNvSpPr/>
            <p:nvPr/>
          </p:nvSpPr>
          <p:spPr>
            <a:xfrm>
              <a:off x="1208650" y="433284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23"/>
            <p:cNvSpPr/>
            <p:nvPr/>
          </p:nvSpPr>
          <p:spPr>
            <a:xfrm>
              <a:off x="831837" y="425742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23"/>
            <p:cNvSpPr/>
            <p:nvPr/>
          </p:nvSpPr>
          <p:spPr>
            <a:xfrm>
              <a:off x="907031" y="425742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23"/>
            <p:cNvSpPr/>
            <p:nvPr/>
          </p:nvSpPr>
          <p:spPr>
            <a:xfrm>
              <a:off x="982646" y="425742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23"/>
            <p:cNvSpPr/>
            <p:nvPr/>
          </p:nvSpPr>
          <p:spPr>
            <a:xfrm>
              <a:off x="1133258" y="4332846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23"/>
            <p:cNvSpPr/>
            <p:nvPr/>
          </p:nvSpPr>
          <p:spPr>
            <a:xfrm>
              <a:off x="1058039" y="433284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23"/>
            <p:cNvSpPr/>
            <p:nvPr/>
          </p:nvSpPr>
          <p:spPr>
            <a:xfrm>
              <a:off x="982646" y="4332846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23"/>
            <p:cNvSpPr/>
            <p:nvPr/>
          </p:nvSpPr>
          <p:spPr>
            <a:xfrm>
              <a:off x="907031" y="433284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23"/>
            <p:cNvSpPr/>
            <p:nvPr/>
          </p:nvSpPr>
          <p:spPr>
            <a:xfrm>
              <a:off x="831837" y="4332846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23"/>
            <p:cNvSpPr/>
            <p:nvPr/>
          </p:nvSpPr>
          <p:spPr>
            <a:xfrm>
              <a:off x="756420" y="433284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23"/>
            <p:cNvSpPr/>
            <p:nvPr/>
          </p:nvSpPr>
          <p:spPr>
            <a:xfrm>
              <a:off x="756420" y="4408238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23"/>
            <p:cNvSpPr/>
            <p:nvPr/>
          </p:nvSpPr>
          <p:spPr>
            <a:xfrm>
              <a:off x="681028" y="4408238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23"/>
            <p:cNvSpPr/>
            <p:nvPr/>
          </p:nvSpPr>
          <p:spPr>
            <a:xfrm>
              <a:off x="605611" y="4408238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23"/>
            <p:cNvSpPr/>
            <p:nvPr/>
          </p:nvSpPr>
          <p:spPr>
            <a:xfrm>
              <a:off x="530194" y="4408238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23"/>
            <p:cNvSpPr/>
            <p:nvPr/>
          </p:nvSpPr>
          <p:spPr>
            <a:xfrm>
              <a:off x="454999" y="4408238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23"/>
            <p:cNvSpPr/>
            <p:nvPr/>
          </p:nvSpPr>
          <p:spPr>
            <a:xfrm>
              <a:off x="78162" y="425742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p23"/>
            <p:cNvSpPr/>
            <p:nvPr/>
          </p:nvSpPr>
          <p:spPr>
            <a:xfrm>
              <a:off x="78162" y="433284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23"/>
            <p:cNvSpPr/>
            <p:nvPr/>
          </p:nvSpPr>
          <p:spPr>
            <a:xfrm>
              <a:off x="78162" y="4408238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23"/>
            <p:cNvSpPr/>
            <p:nvPr/>
          </p:nvSpPr>
          <p:spPr>
            <a:xfrm>
              <a:off x="78162" y="44834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23"/>
            <p:cNvSpPr/>
            <p:nvPr/>
          </p:nvSpPr>
          <p:spPr>
            <a:xfrm>
              <a:off x="78162" y="455884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23"/>
            <p:cNvSpPr/>
            <p:nvPr/>
          </p:nvSpPr>
          <p:spPr>
            <a:xfrm>
              <a:off x="78162" y="463426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23"/>
            <p:cNvSpPr/>
            <p:nvPr/>
          </p:nvSpPr>
          <p:spPr>
            <a:xfrm>
              <a:off x="78162" y="4709659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23"/>
            <p:cNvSpPr/>
            <p:nvPr/>
          </p:nvSpPr>
          <p:spPr>
            <a:xfrm>
              <a:off x="78162" y="4784853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23"/>
            <p:cNvSpPr/>
            <p:nvPr/>
          </p:nvSpPr>
          <p:spPr>
            <a:xfrm>
              <a:off x="78162" y="4860270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23"/>
            <p:cNvSpPr/>
            <p:nvPr/>
          </p:nvSpPr>
          <p:spPr>
            <a:xfrm>
              <a:off x="153381" y="425742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23"/>
            <p:cNvSpPr/>
            <p:nvPr/>
          </p:nvSpPr>
          <p:spPr>
            <a:xfrm>
              <a:off x="153381" y="433284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23"/>
            <p:cNvSpPr/>
            <p:nvPr/>
          </p:nvSpPr>
          <p:spPr>
            <a:xfrm>
              <a:off x="153381" y="4408238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23"/>
            <p:cNvSpPr/>
            <p:nvPr/>
          </p:nvSpPr>
          <p:spPr>
            <a:xfrm>
              <a:off x="153381" y="448343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23"/>
            <p:cNvSpPr/>
            <p:nvPr/>
          </p:nvSpPr>
          <p:spPr>
            <a:xfrm>
              <a:off x="153381" y="455884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23"/>
            <p:cNvSpPr/>
            <p:nvPr/>
          </p:nvSpPr>
          <p:spPr>
            <a:xfrm>
              <a:off x="153381" y="463426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23"/>
            <p:cNvSpPr/>
            <p:nvPr/>
          </p:nvSpPr>
          <p:spPr>
            <a:xfrm>
              <a:off x="153381" y="470965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23"/>
            <p:cNvSpPr/>
            <p:nvPr/>
          </p:nvSpPr>
          <p:spPr>
            <a:xfrm>
              <a:off x="153381" y="4784853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9"/>
                    <a:pt x="9" y="481"/>
                    <a:pt x="0" y="1074"/>
                  </a:cubicBezTo>
                  <a:cubicBezTo>
                    <a:pt x="0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3" name="Google Shape;3273;p23"/>
            <p:cNvSpPr/>
            <p:nvPr/>
          </p:nvSpPr>
          <p:spPr>
            <a:xfrm>
              <a:off x="228773" y="425742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4" name="Google Shape;3274;p23"/>
            <p:cNvSpPr/>
            <p:nvPr/>
          </p:nvSpPr>
          <p:spPr>
            <a:xfrm>
              <a:off x="228773" y="433284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23"/>
            <p:cNvSpPr/>
            <p:nvPr/>
          </p:nvSpPr>
          <p:spPr>
            <a:xfrm>
              <a:off x="228773" y="4408238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6" name="Google Shape;3276;p23"/>
            <p:cNvSpPr/>
            <p:nvPr/>
          </p:nvSpPr>
          <p:spPr>
            <a:xfrm>
              <a:off x="228773" y="448343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7" name="Google Shape;3277;p23"/>
            <p:cNvSpPr/>
            <p:nvPr/>
          </p:nvSpPr>
          <p:spPr>
            <a:xfrm>
              <a:off x="228773" y="455884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23"/>
            <p:cNvSpPr/>
            <p:nvPr/>
          </p:nvSpPr>
          <p:spPr>
            <a:xfrm>
              <a:off x="228773" y="463426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23"/>
            <p:cNvSpPr/>
            <p:nvPr/>
          </p:nvSpPr>
          <p:spPr>
            <a:xfrm>
              <a:off x="228773" y="4709659"/>
              <a:ext cx="61763" cy="52710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23"/>
            <p:cNvSpPr/>
            <p:nvPr/>
          </p:nvSpPr>
          <p:spPr>
            <a:xfrm>
              <a:off x="228773" y="4784853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23"/>
            <p:cNvSpPr/>
            <p:nvPr/>
          </p:nvSpPr>
          <p:spPr>
            <a:xfrm>
              <a:off x="304190" y="425742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23"/>
            <p:cNvSpPr/>
            <p:nvPr/>
          </p:nvSpPr>
          <p:spPr>
            <a:xfrm>
              <a:off x="304190" y="433284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3" name="Google Shape;3283;p23"/>
            <p:cNvSpPr/>
            <p:nvPr/>
          </p:nvSpPr>
          <p:spPr>
            <a:xfrm>
              <a:off x="304190" y="4408238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23"/>
            <p:cNvSpPr/>
            <p:nvPr/>
          </p:nvSpPr>
          <p:spPr>
            <a:xfrm>
              <a:off x="379607" y="425742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23"/>
            <p:cNvSpPr/>
            <p:nvPr/>
          </p:nvSpPr>
          <p:spPr>
            <a:xfrm>
              <a:off x="379607" y="4332846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23"/>
            <p:cNvSpPr/>
            <p:nvPr/>
          </p:nvSpPr>
          <p:spPr>
            <a:xfrm>
              <a:off x="379607" y="4408238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7" name="Google Shape;3287;p23"/>
            <p:cNvSpPr/>
            <p:nvPr/>
          </p:nvSpPr>
          <p:spPr>
            <a:xfrm>
              <a:off x="379607" y="448343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8" name="Google Shape;3288;p23"/>
            <p:cNvSpPr/>
            <p:nvPr/>
          </p:nvSpPr>
          <p:spPr>
            <a:xfrm>
              <a:off x="304190" y="44834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9" name="Google Shape;3289;p23"/>
            <p:cNvSpPr/>
            <p:nvPr/>
          </p:nvSpPr>
          <p:spPr>
            <a:xfrm>
              <a:off x="304190" y="455884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0" name="Google Shape;3290;p23"/>
            <p:cNvSpPr/>
            <p:nvPr/>
          </p:nvSpPr>
          <p:spPr>
            <a:xfrm>
              <a:off x="304190" y="463426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1" name="Google Shape;3291;p23"/>
            <p:cNvSpPr/>
            <p:nvPr/>
          </p:nvSpPr>
          <p:spPr>
            <a:xfrm>
              <a:off x="304190" y="4709659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2" name="Google Shape;3292;p23"/>
            <p:cNvSpPr/>
            <p:nvPr/>
          </p:nvSpPr>
          <p:spPr>
            <a:xfrm>
              <a:off x="304190" y="4784853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3" name="Google Shape;3293;p23"/>
            <p:cNvSpPr/>
            <p:nvPr/>
          </p:nvSpPr>
          <p:spPr>
            <a:xfrm>
              <a:off x="304190" y="4860270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4" name="Google Shape;3294;p23"/>
            <p:cNvSpPr/>
            <p:nvPr/>
          </p:nvSpPr>
          <p:spPr>
            <a:xfrm>
              <a:off x="228773" y="4860270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5" name="Google Shape;3295;p23"/>
            <p:cNvSpPr/>
            <p:nvPr/>
          </p:nvSpPr>
          <p:spPr>
            <a:xfrm>
              <a:off x="153381" y="4860270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40"/>
                    <a:pt x="1821" y="1821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6" name="Google Shape;3296;p23"/>
            <p:cNvSpPr/>
            <p:nvPr/>
          </p:nvSpPr>
          <p:spPr>
            <a:xfrm>
              <a:off x="153381" y="4935687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7" name="Google Shape;3297;p23"/>
            <p:cNvSpPr/>
            <p:nvPr/>
          </p:nvSpPr>
          <p:spPr>
            <a:xfrm>
              <a:off x="78162" y="49356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8" name="Google Shape;3298;p23"/>
            <p:cNvSpPr/>
            <p:nvPr/>
          </p:nvSpPr>
          <p:spPr>
            <a:xfrm>
              <a:off x="1434678" y="4332846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9" name="Google Shape;3299;p23"/>
            <p:cNvSpPr/>
            <p:nvPr/>
          </p:nvSpPr>
          <p:spPr>
            <a:xfrm>
              <a:off x="1359459" y="433284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0" name="Google Shape;3300;p23"/>
            <p:cNvSpPr/>
            <p:nvPr/>
          </p:nvSpPr>
          <p:spPr>
            <a:xfrm>
              <a:off x="1359459" y="425742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1" name="Google Shape;3301;p23"/>
            <p:cNvSpPr/>
            <p:nvPr/>
          </p:nvSpPr>
          <p:spPr>
            <a:xfrm>
              <a:off x="1284067" y="4332846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2" name="Google Shape;3302;p23"/>
            <p:cNvSpPr/>
            <p:nvPr/>
          </p:nvSpPr>
          <p:spPr>
            <a:xfrm>
              <a:off x="1284067" y="425742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3" name="Google Shape;3303;p23"/>
            <p:cNvSpPr/>
            <p:nvPr/>
          </p:nvSpPr>
          <p:spPr>
            <a:xfrm>
              <a:off x="1208650" y="4408238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4" name="Google Shape;3304;p23"/>
            <p:cNvSpPr/>
            <p:nvPr/>
          </p:nvSpPr>
          <p:spPr>
            <a:xfrm>
              <a:off x="1208650" y="425742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5" name="Google Shape;3305;p23"/>
            <p:cNvSpPr/>
            <p:nvPr/>
          </p:nvSpPr>
          <p:spPr>
            <a:xfrm>
              <a:off x="1133258" y="4408238"/>
              <a:ext cx="61739" cy="52686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8" y="2129"/>
                    <a:pt x="1076" y="2129"/>
                  </a:cubicBezTo>
                  <a:cubicBezTo>
                    <a:pt x="1339" y="2129"/>
                    <a:pt x="1605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6" name="Google Shape;3306;p23"/>
            <p:cNvSpPr/>
            <p:nvPr/>
          </p:nvSpPr>
          <p:spPr>
            <a:xfrm>
              <a:off x="1133258" y="4257429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7" name="Google Shape;3307;p23"/>
            <p:cNvSpPr/>
            <p:nvPr/>
          </p:nvSpPr>
          <p:spPr>
            <a:xfrm>
              <a:off x="1058039" y="44834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p23"/>
            <p:cNvSpPr/>
            <p:nvPr/>
          </p:nvSpPr>
          <p:spPr>
            <a:xfrm>
              <a:off x="1058039" y="4408238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9" name="Google Shape;3309;p23"/>
            <p:cNvSpPr/>
            <p:nvPr/>
          </p:nvSpPr>
          <p:spPr>
            <a:xfrm>
              <a:off x="1058039" y="425742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0" name="Google Shape;3310;p23"/>
            <p:cNvSpPr/>
            <p:nvPr/>
          </p:nvSpPr>
          <p:spPr>
            <a:xfrm>
              <a:off x="1058039" y="418201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1" name="Google Shape;3311;p23"/>
            <p:cNvSpPr/>
            <p:nvPr/>
          </p:nvSpPr>
          <p:spPr>
            <a:xfrm>
              <a:off x="982646" y="455884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2" name="Google Shape;3312;p23"/>
            <p:cNvSpPr/>
            <p:nvPr/>
          </p:nvSpPr>
          <p:spPr>
            <a:xfrm>
              <a:off x="982646" y="448343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23"/>
            <p:cNvSpPr/>
            <p:nvPr/>
          </p:nvSpPr>
          <p:spPr>
            <a:xfrm>
              <a:off x="982646" y="4408238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23"/>
            <p:cNvSpPr/>
            <p:nvPr/>
          </p:nvSpPr>
          <p:spPr>
            <a:xfrm>
              <a:off x="982646" y="418201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23"/>
            <p:cNvSpPr/>
            <p:nvPr/>
          </p:nvSpPr>
          <p:spPr>
            <a:xfrm>
              <a:off x="907031" y="463426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23"/>
            <p:cNvSpPr/>
            <p:nvPr/>
          </p:nvSpPr>
          <p:spPr>
            <a:xfrm>
              <a:off x="907031" y="455884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23"/>
            <p:cNvSpPr/>
            <p:nvPr/>
          </p:nvSpPr>
          <p:spPr>
            <a:xfrm>
              <a:off x="907031" y="4408238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23"/>
            <p:cNvSpPr/>
            <p:nvPr/>
          </p:nvSpPr>
          <p:spPr>
            <a:xfrm>
              <a:off x="907031" y="418201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23"/>
            <p:cNvSpPr/>
            <p:nvPr/>
          </p:nvSpPr>
          <p:spPr>
            <a:xfrm>
              <a:off x="831837" y="4709659"/>
              <a:ext cx="61541" cy="52710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23"/>
            <p:cNvSpPr/>
            <p:nvPr/>
          </p:nvSpPr>
          <p:spPr>
            <a:xfrm>
              <a:off x="831837" y="4634266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23"/>
            <p:cNvSpPr/>
            <p:nvPr/>
          </p:nvSpPr>
          <p:spPr>
            <a:xfrm>
              <a:off x="831837" y="448343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23"/>
            <p:cNvSpPr/>
            <p:nvPr/>
          </p:nvSpPr>
          <p:spPr>
            <a:xfrm>
              <a:off x="831837" y="4408238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23"/>
            <p:cNvSpPr/>
            <p:nvPr/>
          </p:nvSpPr>
          <p:spPr>
            <a:xfrm>
              <a:off x="831837" y="418201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23"/>
            <p:cNvSpPr/>
            <p:nvPr/>
          </p:nvSpPr>
          <p:spPr>
            <a:xfrm>
              <a:off x="756420" y="44834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23"/>
            <p:cNvSpPr/>
            <p:nvPr/>
          </p:nvSpPr>
          <p:spPr>
            <a:xfrm>
              <a:off x="756420" y="418201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23"/>
            <p:cNvSpPr/>
            <p:nvPr/>
          </p:nvSpPr>
          <p:spPr>
            <a:xfrm>
              <a:off x="681028" y="448343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23"/>
            <p:cNvSpPr/>
            <p:nvPr/>
          </p:nvSpPr>
          <p:spPr>
            <a:xfrm>
              <a:off x="681028" y="418201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23"/>
            <p:cNvSpPr/>
            <p:nvPr/>
          </p:nvSpPr>
          <p:spPr>
            <a:xfrm>
              <a:off x="681028" y="4106619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23"/>
            <p:cNvSpPr/>
            <p:nvPr/>
          </p:nvSpPr>
          <p:spPr>
            <a:xfrm>
              <a:off x="605611" y="448343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23"/>
            <p:cNvSpPr/>
            <p:nvPr/>
          </p:nvSpPr>
          <p:spPr>
            <a:xfrm>
              <a:off x="605611" y="4106619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23"/>
            <p:cNvSpPr/>
            <p:nvPr/>
          </p:nvSpPr>
          <p:spPr>
            <a:xfrm>
              <a:off x="530194" y="5086496"/>
              <a:ext cx="61912" cy="52859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23"/>
            <p:cNvSpPr/>
            <p:nvPr/>
          </p:nvSpPr>
          <p:spPr>
            <a:xfrm>
              <a:off x="530194" y="4935687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23"/>
            <p:cNvSpPr/>
            <p:nvPr/>
          </p:nvSpPr>
          <p:spPr>
            <a:xfrm>
              <a:off x="530194" y="463426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23"/>
            <p:cNvSpPr/>
            <p:nvPr/>
          </p:nvSpPr>
          <p:spPr>
            <a:xfrm>
              <a:off x="530194" y="448343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23"/>
            <p:cNvSpPr/>
            <p:nvPr/>
          </p:nvSpPr>
          <p:spPr>
            <a:xfrm>
              <a:off x="530194" y="418201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23"/>
            <p:cNvSpPr/>
            <p:nvPr/>
          </p:nvSpPr>
          <p:spPr>
            <a:xfrm>
              <a:off x="530194" y="4106619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23"/>
            <p:cNvSpPr/>
            <p:nvPr/>
          </p:nvSpPr>
          <p:spPr>
            <a:xfrm>
              <a:off x="454999" y="4784853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8" name="Google Shape;3338;p23"/>
            <p:cNvSpPr/>
            <p:nvPr/>
          </p:nvSpPr>
          <p:spPr>
            <a:xfrm>
              <a:off x="454999" y="4709659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9" name="Google Shape;3339;p23"/>
            <p:cNvSpPr/>
            <p:nvPr/>
          </p:nvSpPr>
          <p:spPr>
            <a:xfrm>
              <a:off x="454999" y="455884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23"/>
            <p:cNvSpPr/>
            <p:nvPr/>
          </p:nvSpPr>
          <p:spPr>
            <a:xfrm>
              <a:off x="454999" y="44834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23"/>
            <p:cNvSpPr/>
            <p:nvPr/>
          </p:nvSpPr>
          <p:spPr>
            <a:xfrm>
              <a:off x="454999" y="418201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2" name="Google Shape;3342;p23"/>
            <p:cNvSpPr/>
            <p:nvPr/>
          </p:nvSpPr>
          <p:spPr>
            <a:xfrm>
              <a:off x="379607" y="4860270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3" name="Google Shape;3343;p23"/>
            <p:cNvSpPr/>
            <p:nvPr/>
          </p:nvSpPr>
          <p:spPr>
            <a:xfrm>
              <a:off x="379607" y="4784853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0" y="2138"/>
                  </a:cubicBezTo>
                  <a:cubicBezTo>
                    <a:pt x="1331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4" name="Google Shape;3344;p23"/>
            <p:cNvSpPr/>
            <p:nvPr/>
          </p:nvSpPr>
          <p:spPr>
            <a:xfrm>
              <a:off x="379607" y="470965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23"/>
            <p:cNvSpPr/>
            <p:nvPr/>
          </p:nvSpPr>
          <p:spPr>
            <a:xfrm>
              <a:off x="379607" y="4634266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23"/>
            <p:cNvSpPr/>
            <p:nvPr/>
          </p:nvSpPr>
          <p:spPr>
            <a:xfrm>
              <a:off x="379607" y="455884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23"/>
            <p:cNvSpPr/>
            <p:nvPr/>
          </p:nvSpPr>
          <p:spPr>
            <a:xfrm>
              <a:off x="379607" y="418201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23"/>
            <p:cNvSpPr/>
            <p:nvPr/>
          </p:nvSpPr>
          <p:spPr>
            <a:xfrm>
              <a:off x="304190" y="49356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9" name="Google Shape;3349;p23"/>
            <p:cNvSpPr/>
            <p:nvPr/>
          </p:nvSpPr>
          <p:spPr>
            <a:xfrm>
              <a:off x="304190" y="418201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0" name="Google Shape;3350;p23"/>
            <p:cNvSpPr/>
            <p:nvPr/>
          </p:nvSpPr>
          <p:spPr>
            <a:xfrm>
              <a:off x="228773" y="5086496"/>
              <a:ext cx="61912" cy="52859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23"/>
            <p:cNvSpPr/>
            <p:nvPr/>
          </p:nvSpPr>
          <p:spPr>
            <a:xfrm>
              <a:off x="228773" y="501107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23"/>
            <p:cNvSpPr/>
            <p:nvPr/>
          </p:nvSpPr>
          <p:spPr>
            <a:xfrm>
              <a:off x="228773" y="4935687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23"/>
            <p:cNvSpPr/>
            <p:nvPr/>
          </p:nvSpPr>
          <p:spPr>
            <a:xfrm>
              <a:off x="228773" y="418201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23"/>
            <p:cNvSpPr/>
            <p:nvPr/>
          </p:nvSpPr>
          <p:spPr>
            <a:xfrm>
              <a:off x="153381" y="501107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23"/>
            <p:cNvSpPr/>
            <p:nvPr/>
          </p:nvSpPr>
          <p:spPr>
            <a:xfrm>
              <a:off x="153381" y="418201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23"/>
            <p:cNvSpPr/>
            <p:nvPr/>
          </p:nvSpPr>
          <p:spPr>
            <a:xfrm>
              <a:off x="78162" y="501107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23"/>
            <p:cNvSpPr/>
            <p:nvPr/>
          </p:nvSpPr>
          <p:spPr>
            <a:xfrm>
              <a:off x="78162" y="418201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3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9" name="Google Shape;3359;p24"/>
          <p:cNvGrpSpPr/>
          <p:nvPr/>
        </p:nvGrpSpPr>
        <p:grpSpPr>
          <a:xfrm rot="5400000">
            <a:off x="-2109948" y="2188505"/>
            <a:ext cx="4659084" cy="429597"/>
            <a:chOff x="4475272" y="4704378"/>
            <a:chExt cx="4659084" cy="429597"/>
          </a:xfrm>
        </p:grpSpPr>
        <p:sp>
          <p:nvSpPr>
            <p:cNvPr id="3360" name="Google Shape;3360;p24"/>
            <p:cNvSpPr/>
            <p:nvPr/>
          </p:nvSpPr>
          <p:spPr>
            <a:xfrm>
              <a:off x="6585415" y="4779770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1" name="Google Shape;3361;p24"/>
            <p:cNvSpPr/>
            <p:nvPr/>
          </p:nvSpPr>
          <p:spPr>
            <a:xfrm>
              <a:off x="6510220" y="477977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2" name="Google Shape;3362;p24"/>
            <p:cNvSpPr/>
            <p:nvPr/>
          </p:nvSpPr>
          <p:spPr>
            <a:xfrm>
              <a:off x="7716101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24"/>
            <p:cNvSpPr/>
            <p:nvPr/>
          </p:nvSpPr>
          <p:spPr>
            <a:xfrm>
              <a:off x="7640709" y="50811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24"/>
            <p:cNvSpPr/>
            <p:nvPr/>
          </p:nvSpPr>
          <p:spPr>
            <a:xfrm>
              <a:off x="7565292" y="50811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24"/>
            <p:cNvSpPr/>
            <p:nvPr/>
          </p:nvSpPr>
          <p:spPr>
            <a:xfrm>
              <a:off x="7565292" y="50057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24"/>
            <p:cNvSpPr/>
            <p:nvPr/>
          </p:nvSpPr>
          <p:spPr>
            <a:xfrm>
              <a:off x="7489875" y="50811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24"/>
            <p:cNvSpPr/>
            <p:nvPr/>
          </p:nvSpPr>
          <p:spPr>
            <a:xfrm>
              <a:off x="7489875" y="50057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8" name="Google Shape;3368;p24"/>
            <p:cNvSpPr/>
            <p:nvPr/>
          </p:nvSpPr>
          <p:spPr>
            <a:xfrm>
              <a:off x="7414680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9" name="Google Shape;3369;p24"/>
            <p:cNvSpPr/>
            <p:nvPr/>
          </p:nvSpPr>
          <p:spPr>
            <a:xfrm>
              <a:off x="7414680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24"/>
            <p:cNvSpPr/>
            <p:nvPr/>
          </p:nvSpPr>
          <p:spPr>
            <a:xfrm>
              <a:off x="7414680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1" name="Google Shape;3371;p24"/>
            <p:cNvSpPr/>
            <p:nvPr/>
          </p:nvSpPr>
          <p:spPr>
            <a:xfrm>
              <a:off x="7339263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2" name="Google Shape;3372;p24"/>
            <p:cNvSpPr/>
            <p:nvPr/>
          </p:nvSpPr>
          <p:spPr>
            <a:xfrm>
              <a:off x="7339263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24"/>
            <p:cNvSpPr/>
            <p:nvPr/>
          </p:nvSpPr>
          <p:spPr>
            <a:xfrm>
              <a:off x="7339263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24"/>
            <p:cNvSpPr/>
            <p:nvPr/>
          </p:nvSpPr>
          <p:spPr>
            <a:xfrm>
              <a:off x="7263871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24"/>
            <p:cNvSpPr/>
            <p:nvPr/>
          </p:nvSpPr>
          <p:spPr>
            <a:xfrm>
              <a:off x="7263871" y="48551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24"/>
            <p:cNvSpPr/>
            <p:nvPr/>
          </p:nvSpPr>
          <p:spPr>
            <a:xfrm>
              <a:off x="7263871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24"/>
            <p:cNvSpPr/>
            <p:nvPr/>
          </p:nvSpPr>
          <p:spPr>
            <a:xfrm>
              <a:off x="7188454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24"/>
            <p:cNvSpPr/>
            <p:nvPr/>
          </p:nvSpPr>
          <p:spPr>
            <a:xfrm>
              <a:off x="6434803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24"/>
            <p:cNvSpPr/>
            <p:nvPr/>
          </p:nvSpPr>
          <p:spPr>
            <a:xfrm>
              <a:off x="6434803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0" name="Google Shape;3380;p24"/>
            <p:cNvSpPr/>
            <p:nvPr/>
          </p:nvSpPr>
          <p:spPr>
            <a:xfrm>
              <a:off x="6434803" y="48551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1" name="Google Shape;3381;p24"/>
            <p:cNvSpPr/>
            <p:nvPr/>
          </p:nvSpPr>
          <p:spPr>
            <a:xfrm>
              <a:off x="6434803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24"/>
            <p:cNvSpPr/>
            <p:nvPr/>
          </p:nvSpPr>
          <p:spPr>
            <a:xfrm>
              <a:off x="6359411" y="50811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24"/>
            <p:cNvSpPr/>
            <p:nvPr/>
          </p:nvSpPr>
          <p:spPr>
            <a:xfrm>
              <a:off x="6359411" y="50057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24"/>
            <p:cNvSpPr/>
            <p:nvPr/>
          </p:nvSpPr>
          <p:spPr>
            <a:xfrm>
              <a:off x="6359411" y="49303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24"/>
            <p:cNvSpPr/>
            <p:nvPr/>
          </p:nvSpPr>
          <p:spPr>
            <a:xfrm>
              <a:off x="6359411" y="4855187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24"/>
            <p:cNvSpPr/>
            <p:nvPr/>
          </p:nvSpPr>
          <p:spPr>
            <a:xfrm>
              <a:off x="6359411" y="477977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24"/>
            <p:cNvSpPr/>
            <p:nvPr/>
          </p:nvSpPr>
          <p:spPr>
            <a:xfrm>
              <a:off x="6359411" y="470437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24"/>
            <p:cNvSpPr/>
            <p:nvPr/>
          </p:nvSpPr>
          <p:spPr>
            <a:xfrm>
              <a:off x="6283994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24"/>
            <p:cNvSpPr/>
            <p:nvPr/>
          </p:nvSpPr>
          <p:spPr>
            <a:xfrm>
              <a:off x="6283994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24"/>
            <p:cNvSpPr/>
            <p:nvPr/>
          </p:nvSpPr>
          <p:spPr>
            <a:xfrm>
              <a:off x="6283994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24"/>
            <p:cNvSpPr/>
            <p:nvPr/>
          </p:nvSpPr>
          <p:spPr>
            <a:xfrm>
              <a:off x="6283994" y="48551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24"/>
            <p:cNvSpPr/>
            <p:nvPr/>
          </p:nvSpPr>
          <p:spPr>
            <a:xfrm>
              <a:off x="6283994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24"/>
            <p:cNvSpPr/>
            <p:nvPr/>
          </p:nvSpPr>
          <p:spPr>
            <a:xfrm>
              <a:off x="6283994" y="470437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24"/>
            <p:cNvSpPr/>
            <p:nvPr/>
          </p:nvSpPr>
          <p:spPr>
            <a:xfrm>
              <a:off x="6208602" y="50811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24"/>
            <p:cNvSpPr/>
            <p:nvPr/>
          </p:nvSpPr>
          <p:spPr>
            <a:xfrm>
              <a:off x="6208602" y="50057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24"/>
            <p:cNvSpPr/>
            <p:nvPr/>
          </p:nvSpPr>
          <p:spPr>
            <a:xfrm>
              <a:off x="6208602" y="49303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24"/>
            <p:cNvSpPr/>
            <p:nvPr/>
          </p:nvSpPr>
          <p:spPr>
            <a:xfrm>
              <a:off x="6208602" y="4855187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24"/>
            <p:cNvSpPr/>
            <p:nvPr/>
          </p:nvSpPr>
          <p:spPr>
            <a:xfrm>
              <a:off x="6208602" y="477977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24"/>
            <p:cNvSpPr/>
            <p:nvPr/>
          </p:nvSpPr>
          <p:spPr>
            <a:xfrm>
              <a:off x="6208602" y="470437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24"/>
            <p:cNvSpPr/>
            <p:nvPr/>
          </p:nvSpPr>
          <p:spPr>
            <a:xfrm>
              <a:off x="6133382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24"/>
            <p:cNvSpPr/>
            <p:nvPr/>
          </p:nvSpPr>
          <p:spPr>
            <a:xfrm>
              <a:off x="6133382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24"/>
            <p:cNvSpPr/>
            <p:nvPr/>
          </p:nvSpPr>
          <p:spPr>
            <a:xfrm>
              <a:off x="6133382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24"/>
            <p:cNvSpPr/>
            <p:nvPr/>
          </p:nvSpPr>
          <p:spPr>
            <a:xfrm>
              <a:off x="6133382" y="48551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4" name="Google Shape;3404;p24"/>
            <p:cNvSpPr/>
            <p:nvPr/>
          </p:nvSpPr>
          <p:spPr>
            <a:xfrm>
              <a:off x="6133382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5" name="Google Shape;3405;p24"/>
            <p:cNvSpPr/>
            <p:nvPr/>
          </p:nvSpPr>
          <p:spPr>
            <a:xfrm>
              <a:off x="6133382" y="470437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6" name="Google Shape;3406;p24"/>
            <p:cNvSpPr/>
            <p:nvPr/>
          </p:nvSpPr>
          <p:spPr>
            <a:xfrm>
              <a:off x="6057990" y="50811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7" name="Google Shape;3407;p24"/>
            <p:cNvSpPr/>
            <p:nvPr/>
          </p:nvSpPr>
          <p:spPr>
            <a:xfrm>
              <a:off x="6057990" y="50057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8" name="Google Shape;3408;p24"/>
            <p:cNvSpPr/>
            <p:nvPr/>
          </p:nvSpPr>
          <p:spPr>
            <a:xfrm>
              <a:off x="6057990" y="49303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9" name="Google Shape;3409;p24"/>
            <p:cNvSpPr/>
            <p:nvPr/>
          </p:nvSpPr>
          <p:spPr>
            <a:xfrm>
              <a:off x="6057990" y="4855187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0" name="Google Shape;3410;p24"/>
            <p:cNvSpPr/>
            <p:nvPr/>
          </p:nvSpPr>
          <p:spPr>
            <a:xfrm>
              <a:off x="6057990" y="477977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1" name="Google Shape;3411;p24"/>
            <p:cNvSpPr/>
            <p:nvPr/>
          </p:nvSpPr>
          <p:spPr>
            <a:xfrm>
              <a:off x="6057990" y="470437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2" name="Google Shape;3412;p24"/>
            <p:cNvSpPr/>
            <p:nvPr/>
          </p:nvSpPr>
          <p:spPr>
            <a:xfrm>
              <a:off x="5982573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3" name="Google Shape;3413;p24"/>
            <p:cNvSpPr/>
            <p:nvPr/>
          </p:nvSpPr>
          <p:spPr>
            <a:xfrm>
              <a:off x="5982573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4" name="Google Shape;3414;p24"/>
            <p:cNvSpPr/>
            <p:nvPr/>
          </p:nvSpPr>
          <p:spPr>
            <a:xfrm>
              <a:off x="5982573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5" name="Google Shape;3415;p24"/>
            <p:cNvSpPr/>
            <p:nvPr/>
          </p:nvSpPr>
          <p:spPr>
            <a:xfrm>
              <a:off x="5982573" y="4855187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6" name="Google Shape;3416;p24"/>
            <p:cNvSpPr/>
            <p:nvPr/>
          </p:nvSpPr>
          <p:spPr>
            <a:xfrm>
              <a:off x="5982573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7" name="Google Shape;3417;p24"/>
            <p:cNvSpPr/>
            <p:nvPr/>
          </p:nvSpPr>
          <p:spPr>
            <a:xfrm>
              <a:off x="5982573" y="470437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8" name="Google Shape;3418;p24"/>
            <p:cNvSpPr/>
            <p:nvPr/>
          </p:nvSpPr>
          <p:spPr>
            <a:xfrm>
              <a:off x="5907181" y="5081191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9" name="Google Shape;3419;p24"/>
            <p:cNvSpPr/>
            <p:nvPr/>
          </p:nvSpPr>
          <p:spPr>
            <a:xfrm>
              <a:off x="5907181" y="5005774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0" name="Google Shape;3420;p24"/>
            <p:cNvSpPr/>
            <p:nvPr/>
          </p:nvSpPr>
          <p:spPr>
            <a:xfrm>
              <a:off x="5907181" y="4930382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0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1" name="Google Shape;3421;p24"/>
            <p:cNvSpPr/>
            <p:nvPr/>
          </p:nvSpPr>
          <p:spPr>
            <a:xfrm>
              <a:off x="5907181" y="4855187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2" name="Google Shape;3422;p24"/>
            <p:cNvSpPr/>
            <p:nvPr/>
          </p:nvSpPr>
          <p:spPr>
            <a:xfrm>
              <a:off x="5907181" y="4779770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3" name="Google Shape;3423;p24"/>
            <p:cNvSpPr/>
            <p:nvPr/>
          </p:nvSpPr>
          <p:spPr>
            <a:xfrm>
              <a:off x="5907181" y="4704378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4" name="Google Shape;3424;p24"/>
            <p:cNvSpPr/>
            <p:nvPr/>
          </p:nvSpPr>
          <p:spPr>
            <a:xfrm>
              <a:off x="5831962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5" name="Google Shape;3425;p24"/>
            <p:cNvSpPr/>
            <p:nvPr/>
          </p:nvSpPr>
          <p:spPr>
            <a:xfrm>
              <a:off x="5831962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6" name="Google Shape;3426;p24"/>
            <p:cNvSpPr/>
            <p:nvPr/>
          </p:nvSpPr>
          <p:spPr>
            <a:xfrm>
              <a:off x="5831962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7" name="Google Shape;3427;p24"/>
            <p:cNvSpPr/>
            <p:nvPr/>
          </p:nvSpPr>
          <p:spPr>
            <a:xfrm>
              <a:off x="5831962" y="48551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8" name="Google Shape;3428;p24"/>
            <p:cNvSpPr/>
            <p:nvPr/>
          </p:nvSpPr>
          <p:spPr>
            <a:xfrm>
              <a:off x="5831962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9" name="Google Shape;3429;p24"/>
            <p:cNvSpPr/>
            <p:nvPr/>
          </p:nvSpPr>
          <p:spPr>
            <a:xfrm>
              <a:off x="5831962" y="470437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0" name="Google Shape;3430;p24"/>
            <p:cNvSpPr/>
            <p:nvPr/>
          </p:nvSpPr>
          <p:spPr>
            <a:xfrm>
              <a:off x="5756569" y="50057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1" name="Google Shape;3431;p24"/>
            <p:cNvSpPr/>
            <p:nvPr/>
          </p:nvSpPr>
          <p:spPr>
            <a:xfrm>
              <a:off x="5756569" y="49303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2" name="Google Shape;3432;p24"/>
            <p:cNvSpPr/>
            <p:nvPr/>
          </p:nvSpPr>
          <p:spPr>
            <a:xfrm>
              <a:off x="5756569" y="4855187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3" name="Google Shape;3433;p24"/>
            <p:cNvSpPr/>
            <p:nvPr/>
          </p:nvSpPr>
          <p:spPr>
            <a:xfrm>
              <a:off x="5756569" y="477977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4" name="Google Shape;3434;p24"/>
            <p:cNvSpPr/>
            <p:nvPr/>
          </p:nvSpPr>
          <p:spPr>
            <a:xfrm>
              <a:off x="5680955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7" y="9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5" name="Google Shape;3435;p24"/>
            <p:cNvSpPr/>
            <p:nvPr/>
          </p:nvSpPr>
          <p:spPr>
            <a:xfrm>
              <a:off x="5680955" y="48551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6" name="Google Shape;3436;p24"/>
            <p:cNvSpPr/>
            <p:nvPr/>
          </p:nvSpPr>
          <p:spPr>
            <a:xfrm>
              <a:off x="5680955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7" name="Google Shape;3437;p24"/>
            <p:cNvSpPr/>
            <p:nvPr/>
          </p:nvSpPr>
          <p:spPr>
            <a:xfrm>
              <a:off x="5605537" y="493038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8" name="Google Shape;3438;p24"/>
            <p:cNvSpPr/>
            <p:nvPr/>
          </p:nvSpPr>
          <p:spPr>
            <a:xfrm>
              <a:off x="5605537" y="4855187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9" name="Google Shape;3439;p24"/>
            <p:cNvSpPr/>
            <p:nvPr/>
          </p:nvSpPr>
          <p:spPr>
            <a:xfrm>
              <a:off x="5605537" y="470437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0" name="Google Shape;3440;p24"/>
            <p:cNvSpPr/>
            <p:nvPr/>
          </p:nvSpPr>
          <p:spPr>
            <a:xfrm>
              <a:off x="5530343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1" name="Google Shape;3441;p24"/>
            <p:cNvSpPr/>
            <p:nvPr/>
          </p:nvSpPr>
          <p:spPr>
            <a:xfrm>
              <a:off x="5530343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2" name="Google Shape;3442;p24"/>
            <p:cNvSpPr/>
            <p:nvPr/>
          </p:nvSpPr>
          <p:spPr>
            <a:xfrm>
              <a:off x="5530343" y="470437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24"/>
            <p:cNvSpPr/>
            <p:nvPr/>
          </p:nvSpPr>
          <p:spPr>
            <a:xfrm>
              <a:off x="5454926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4" name="Google Shape;3444;p24"/>
            <p:cNvSpPr/>
            <p:nvPr/>
          </p:nvSpPr>
          <p:spPr>
            <a:xfrm>
              <a:off x="5454926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5" name="Google Shape;3445;p24"/>
            <p:cNvSpPr/>
            <p:nvPr/>
          </p:nvSpPr>
          <p:spPr>
            <a:xfrm>
              <a:off x="5454926" y="470437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6" name="Google Shape;3446;p24"/>
            <p:cNvSpPr/>
            <p:nvPr/>
          </p:nvSpPr>
          <p:spPr>
            <a:xfrm>
              <a:off x="5379534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7" name="Google Shape;3447;p24"/>
            <p:cNvSpPr/>
            <p:nvPr/>
          </p:nvSpPr>
          <p:spPr>
            <a:xfrm>
              <a:off x="5379534" y="48551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8" name="Google Shape;3448;p24"/>
            <p:cNvSpPr/>
            <p:nvPr/>
          </p:nvSpPr>
          <p:spPr>
            <a:xfrm>
              <a:off x="5379534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9" name="Google Shape;3449;p24"/>
            <p:cNvSpPr/>
            <p:nvPr/>
          </p:nvSpPr>
          <p:spPr>
            <a:xfrm>
              <a:off x="5304117" y="50811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0" name="Google Shape;3450;p24"/>
            <p:cNvSpPr/>
            <p:nvPr/>
          </p:nvSpPr>
          <p:spPr>
            <a:xfrm>
              <a:off x="5304117" y="4855187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1" name="Google Shape;3451;p24"/>
            <p:cNvSpPr/>
            <p:nvPr/>
          </p:nvSpPr>
          <p:spPr>
            <a:xfrm>
              <a:off x="5304117" y="4779770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24"/>
            <p:cNvSpPr/>
            <p:nvPr/>
          </p:nvSpPr>
          <p:spPr>
            <a:xfrm>
              <a:off x="5228922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24"/>
            <p:cNvSpPr/>
            <p:nvPr/>
          </p:nvSpPr>
          <p:spPr>
            <a:xfrm>
              <a:off x="5228922" y="48551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4"/>
            <p:cNvSpPr/>
            <p:nvPr/>
          </p:nvSpPr>
          <p:spPr>
            <a:xfrm>
              <a:off x="5228922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4"/>
            <p:cNvSpPr/>
            <p:nvPr/>
          </p:nvSpPr>
          <p:spPr>
            <a:xfrm>
              <a:off x="5153505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4"/>
            <p:cNvSpPr/>
            <p:nvPr/>
          </p:nvSpPr>
          <p:spPr>
            <a:xfrm>
              <a:off x="5153505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4"/>
            <p:cNvSpPr/>
            <p:nvPr/>
          </p:nvSpPr>
          <p:spPr>
            <a:xfrm>
              <a:off x="5078113" y="49303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4"/>
            <p:cNvSpPr/>
            <p:nvPr/>
          </p:nvSpPr>
          <p:spPr>
            <a:xfrm>
              <a:off x="5078113" y="477977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4"/>
            <p:cNvSpPr/>
            <p:nvPr/>
          </p:nvSpPr>
          <p:spPr>
            <a:xfrm>
              <a:off x="5002696" y="50057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4"/>
            <p:cNvSpPr/>
            <p:nvPr/>
          </p:nvSpPr>
          <p:spPr>
            <a:xfrm>
              <a:off x="4927304" y="493038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24"/>
            <p:cNvSpPr/>
            <p:nvPr/>
          </p:nvSpPr>
          <p:spPr>
            <a:xfrm>
              <a:off x="4776692" y="50811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2" name="Google Shape;3462;p24"/>
            <p:cNvSpPr/>
            <p:nvPr/>
          </p:nvSpPr>
          <p:spPr>
            <a:xfrm>
              <a:off x="4776692" y="4855187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4"/>
            <p:cNvSpPr/>
            <p:nvPr/>
          </p:nvSpPr>
          <p:spPr>
            <a:xfrm>
              <a:off x="4701275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4"/>
            <p:cNvSpPr/>
            <p:nvPr/>
          </p:nvSpPr>
          <p:spPr>
            <a:xfrm>
              <a:off x="4625883" y="5005774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4"/>
            <p:cNvSpPr/>
            <p:nvPr/>
          </p:nvSpPr>
          <p:spPr>
            <a:xfrm>
              <a:off x="4550466" y="50811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4"/>
            <p:cNvSpPr/>
            <p:nvPr/>
          </p:nvSpPr>
          <p:spPr>
            <a:xfrm>
              <a:off x="4550466" y="50057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4"/>
            <p:cNvSpPr/>
            <p:nvPr/>
          </p:nvSpPr>
          <p:spPr>
            <a:xfrm>
              <a:off x="4550466" y="493038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6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4"/>
            <p:cNvSpPr/>
            <p:nvPr/>
          </p:nvSpPr>
          <p:spPr>
            <a:xfrm>
              <a:off x="4475272" y="50057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4"/>
            <p:cNvSpPr/>
            <p:nvPr/>
          </p:nvSpPr>
          <p:spPr>
            <a:xfrm>
              <a:off x="8620363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4"/>
            <p:cNvSpPr/>
            <p:nvPr/>
          </p:nvSpPr>
          <p:spPr>
            <a:xfrm>
              <a:off x="8695780" y="5005774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4"/>
            <p:cNvSpPr/>
            <p:nvPr/>
          </p:nvSpPr>
          <p:spPr>
            <a:xfrm>
              <a:off x="8695780" y="50811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4"/>
            <p:cNvSpPr/>
            <p:nvPr/>
          </p:nvSpPr>
          <p:spPr>
            <a:xfrm>
              <a:off x="8771172" y="50057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4"/>
            <p:cNvSpPr/>
            <p:nvPr/>
          </p:nvSpPr>
          <p:spPr>
            <a:xfrm>
              <a:off x="8771172" y="50811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4"/>
            <p:cNvSpPr/>
            <p:nvPr/>
          </p:nvSpPr>
          <p:spPr>
            <a:xfrm>
              <a:off x="8846589" y="50057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4"/>
            <p:cNvSpPr/>
            <p:nvPr/>
          </p:nvSpPr>
          <p:spPr>
            <a:xfrm>
              <a:off x="8846589" y="50811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4"/>
            <p:cNvSpPr/>
            <p:nvPr/>
          </p:nvSpPr>
          <p:spPr>
            <a:xfrm>
              <a:off x="8921982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4"/>
            <p:cNvSpPr/>
            <p:nvPr/>
          </p:nvSpPr>
          <p:spPr>
            <a:xfrm>
              <a:off x="8921982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4"/>
            <p:cNvSpPr/>
            <p:nvPr/>
          </p:nvSpPr>
          <p:spPr>
            <a:xfrm>
              <a:off x="8921982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4"/>
            <p:cNvSpPr/>
            <p:nvPr/>
          </p:nvSpPr>
          <p:spPr>
            <a:xfrm>
              <a:off x="8997399" y="49303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4"/>
            <p:cNvSpPr/>
            <p:nvPr/>
          </p:nvSpPr>
          <p:spPr>
            <a:xfrm>
              <a:off x="8997399" y="50057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4"/>
            <p:cNvSpPr/>
            <p:nvPr/>
          </p:nvSpPr>
          <p:spPr>
            <a:xfrm>
              <a:off x="8997399" y="50811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4"/>
            <p:cNvSpPr/>
            <p:nvPr/>
          </p:nvSpPr>
          <p:spPr>
            <a:xfrm>
              <a:off x="9072791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4"/>
            <p:cNvSpPr/>
            <p:nvPr/>
          </p:nvSpPr>
          <p:spPr>
            <a:xfrm>
              <a:off x="9072791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4"/>
            <p:cNvSpPr/>
            <p:nvPr/>
          </p:nvSpPr>
          <p:spPr>
            <a:xfrm>
              <a:off x="9072791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4"/>
            <p:cNvSpPr/>
            <p:nvPr/>
          </p:nvSpPr>
          <p:spPr>
            <a:xfrm>
              <a:off x="9072667" y="4855187"/>
              <a:ext cx="61689" cy="52859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4"/>
            <p:cNvSpPr/>
            <p:nvPr/>
          </p:nvSpPr>
          <p:spPr>
            <a:xfrm>
              <a:off x="8997250" y="4855187"/>
              <a:ext cx="61689" cy="52760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6" y="0"/>
                    <a:pt x="6" y="472"/>
                    <a:pt x="6" y="1065"/>
                  </a:cubicBezTo>
                  <a:cubicBezTo>
                    <a:pt x="1" y="1709"/>
                    <a:pt x="524" y="2133"/>
                    <a:pt x="1073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4"/>
            <p:cNvSpPr/>
            <p:nvPr/>
          </p:nvSpPr>
          <p:spPr>
            <a:xfrm>
              <a:off x="8921858" y="4855187"/>
              <a:ext cx="61689" cy="52760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5" y="0"/>
                    <a:pt x="6" y="472"/>
                    <a:pt x="6" y="1065"/>
                  </a:cubicBezTo>
                  <a:cubicBezTo>
                    <a:pt x="0" y="1709"/>
                    <a:pt x="524" y="2133"/>
                    <a:pt x="1072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3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4"/>
            <p:cNvSpPr/>
            <p:nvPr/>
          </p:nvSpPr>
          <p:spPr>
            <a:xfrm>
              <a:off x="8846589" y="493038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4"/>
            <p:cNvSpPr/>
            <p:nvPr/>
          </p:nvSpPr>
          <p:spPr>
            <a:xfrm>
              <a:off x="8846589" y="4855187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4"/>
            <p:cNvSpPr/>
            <p:nvPr/>
          </p:nvSpPr>
          <p:spPr>
            <a:xfrm>
              <a:off x="8771172" y="493038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4"/>
            <p:cNvSpPr/>
            <p:nvPr/>
          </p:nvSpPr>
          <p:spPr>
            <a:xfrm>
              <a:off x="8695780" y="49303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0"/>
                    <a:pt x="0" y="480"/>
                    <a:pt x="0" y="1074"/>
                  </a:cubicBezTo>
                  <a:cubicBezTo>
                    <a:pt x="0" y="1711"/>
                    <a:pt x="521" y="2137"/>
                    <a:pt x="1067" y="2137"/>
                  </a:cubicBezTo>
                  <a:cubicBezTo>
                    <a:pt x="1328" y="2137"/>
                    <a:pt x="1595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4"/>
            <p:cNvSpPr/>
            <p:nvPr/>
          </p:nvSpPr>
          <p:spPr>
            <a:xfrm>
              <a:off x="8620363" y="5005774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4"/>
            <p:cNvSpPr/>
            <p:nvPr/>
          </p:nvSpPr>
          <p:spPr>
            <a:xfrm>
              <a:off x="8544971" y="5081191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4"/>
            <p:cNvSpPr/>
            <p:nvPr/>
          </p:nvSpPr>
          <p:spPr>
            <a:xfrm>
              <a:off x="8544971" y="5005774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4"/>
            <p:cNvSpPr/>
            <p:nvPr/>
          </p:nvSpPr>
          <p:spPr>
            <a:xfrm>
              <a:off x="8394359" y="50811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4"/>
            <p:cNvSpPr/>
            <p:nvPr/>
          </p:nvSpPr>
          <p:spPr>
            <a:xfrm>
              <a:off x="8394359" y="50057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4"/>
            <p:cNvSpPr/>
            <p:nvPr/>
          </p:nvSpPr>
          <p:spPr>
            <a:xfrm>
              <a:off x="8394359" y="49303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4"/>
            <p:cNvSpPr/>
            <p:nvPr/>
          </p:nvSpPr>
          <p:spPr>
            <a:xfrm>
              <a:off x="8318942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4"/>
            <p:cNvSpPr/>
            <p:nvPr/>
          </p:nvSpPr>
          <p:spPr>
            <a:xfrm>
              <a:off x="8318942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4"/>
            <p:cNvSpPr/>
            <p:nvPr/>
          </p:nvSpPr>
          <p:spPr>
            <a:xfrm>
              <a:off x="8318942" y="48551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4"/>
            <p:cNvSpPr/>
            <p:nvPr/>
          </p:nvSpPr>
          <p:spPr>
            <a:xfrm>
              <a:off x="8243550" y="5081191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4"/>
            <p:cNvSpPr/>
            <p:nvPr/>
          </p:nvSpPr>
          <p:spPr>
            <a:xfrm>
              <a:off x="8243550" y="5005774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4"/>
            <p:cNvSpPr/>
            <p:nvPr/>
          </p:nvSpPr>
          <p:spPr>
            <a:xfrm>
              <a:off x="8243550" y="4855187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4"/>
            <p:cNvSpPr/>
            <p:nvPr/>
          </p:nvSpPr>
          <p:spPr>
            <a:xfrm>
              <a:off x="8243550" y="4704378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4"/>
            <p:cNvSpPr/>
            <p:nvPr/>
          </p:nvSpPr>
          <p:spPr>
            <a:xfrm>
              <a:off x="8168133" y="50811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4"/>
            <p:cNvSpPr/>
            <p:nvPr/>
          </p:nvSpPr>
          <p:spPr>
            <a:xfrm>
              <a:off x="8168133" y="4855187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4"/>
            <p:cNvSpPr/>
            <p:nvPr/>
          </p:nvSpPr>
          <p:spPr>
            <a:xfrm>
              <a:off x="8092939" y="50811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4"/>
            <p:cNvSpPr/>
            <p:nvPr/>
          </p:nvSpPr>
          <p:spPr>
            <a:xfrm>
              <a:off x="8092939" y="49303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4"/>
            <p:cNvSpPr/>
            <p:nvPr/>
          </p:nvSpPr>
          <p:spPr>
            <a:xfrm>
              <a:off x="8092939" y="470437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4"/>
            <p:cNvSpPr/>
            <p:nvPr/>
          </p:nvSpPr>
          <p:spPr>
            <a:xfrm>
              <a:off x="8017522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4"/>
            <p:cNvSpPr/>
            <p:nvPr/>
          </p:nvSpPr>
          <p:spPr>
            <a:xfrm>
              <a:off x="8017522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4"/>
            <p:cNvSpPr/>
            <p:nvPr/>
          </p:nvSpPr>
          <p:spPr>
            <a:xfrm>
              <a:off x="7942129" y="477977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13" name="Google Shape;3513;p24"/>
          <p:cNvSpPr/>
          <p:nvPr/>
        </p:nvSpPr>
        <p:spPr>
          <a:xfrm rot="10800000" flipH="1">
            <a:off x="-918886" y="3873730"/>
            <a:ext cx="2185150" cy="1608100"/>
          </a:xfrm>
          <a:custGeom>
            <a:avLst/>
            <a:gdLst/>
            <a:ahLst/>
            <a:cxnLst/>
            <a:rect l="l" t="t" r="r" b="b"/>
            <a:pathLst>
              <a:path w="87406" h="64324" extrusionOk="0">
                <a:moveTo>
                  <a:pt x="87406" y="0"/>
                </a:moveTo>
                <a:cubicBezTo>
                  <a:pt x="87406" y="5170"/>
                  <a:pt x="86164" y="11394"/>
                  <a:pt x="82083" y="14568"/>
                </a:cubicBezTo>
                <a:cubicBezTo>
                  <a:pt x="75818" y="19441"/>
                  <a:pt x="66685" y="20160"/>
                  <a:pt x="61072" y="25773"/>
                </a:cubicBezTo>
                <a:cubicBezTo>
                  <a:pt x="52181" y="34664"/>
                  <a:pt x="53760" y="51953"/>
                  <a:pt x="43423" y="59111"/>
                </a:cubicBezTo>
                <a:cubicBezTo>
                  <a:pt x="31468" y="67390"/>
                  <a:pt x="14542" y="63313"/>
                  <a:pt x="0" y="63313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14" name="Google Shape;3514;p24"/>
          <p:cNvGrpSpPr/>
          <p:nvPr/>
        </p:nvGrpSpPr>
        <p:grpSpPr>
          <a:xfrm rot="10800000">
            <a:off x="8352700" y="2075897"/>
            <a:ext cx="739997" cy="3067609"/>
            <a:chOff x="-20005" y="221874"/>
            <a:chExt cx="739997" cy="3067609"/>
          </a:xfrm>
        </p:grpSpPr>
        <p:sp>
          <p:nvSpPr>
            <p:cNvPr id="3515" name="Google Shape;3515;p24"/>
            <p:cNvSpPr/>
            <p:nvPr/>
          </p:nvSpPr>
          <p:spPr>
            <a:xfrm>
              <a:off x="-18595" y="270925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4"/>
            <p:cNvSpPr/>
            <p:nvPr/>
          </p:nvSpPr>
          <p:spPr>
            <a:xfrm>
              <a:off x="-18595" y="2784469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4"/>
            <p:cNvSpPr/>
            <p:nvPr/>
          </p:nvSpPr>
          <p:spPr>
            <a:xfrm>
              <a:off x="-18595" y="3010671"/>
              <a:ext cx="61763" cy="52735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4"/>
            <p:cNvSpPr/>
            <p:nvPr/>
          </p:nvSpPr>
          <p:spPr>
            <a:xfrm>
              <a:off x="-18595" y="293527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4"/>
            <p:cNvSpPr/>
            <p:nvPr/>
          </p:nvSpPr>
          <p:spPr>
            <a:xfrm>
              <a:off x="-18595" y="285986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4"/>
            <p:cNvSpPr/>
            <p:nvPr/>
          </p:nvSpPr>
          <p:spPr>
            <a:xfrm>
              <a:off x="57613" y="2784469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4"/>
            <p:cNvSpPr/>
            <p:nvPr/>
          </p:nvSpPr>
          <p:spPr>
            <a:xfrm>
              <a:off x="57613" y="293527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4"/>
            <p:cNvSpPr/>
            <p:nvPr/>
          </p:nvSpPr>
          <p:spPr>
            <a:xfrm>
              <a:off x="57613" y="285986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4"/>
            <p:cNvSpPr/>
            <p:nvPr/>
          </p:nvSpPr>
          <p:spPr>
            <a:xfrm>
              <a:off x="507642" y="2633660"/>
              <a:ext cx="61739" cy="52859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4"/>
            <p:cNvSpPr/>
            <p:nvPr/>
          </p:nvSpPr>
          <p:spPr>
            <a:xfrm>
              <a:off x="206221" y="270925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4"/>
            <p:cNvSpPr/>
            <p:nvPr/>
          </p:nvSpPr>
          <p:spPr>
            <a:xfrm>
              <a:off x="206221" y="2633660"/>
              <a:ext cx="61739" cy="52859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4"/>
            <p:cNvSpPr/>
            <p:nvPr/>
          </p:nvSpPr>
          <p:spPr>
            <a:xfrm>
              <a:off x="281614" y="2558243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4"/>
            <p:cNvSpPr/>
            <p:nvPr/>
          </p:nvSpPr>
          <p:spPr>
            <a:xfrm>
              <a:off x="130606" y="2482851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6" y="1154"/>
                    <a:pt x="2017" y="8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4"/>
            <p:cNvSpPr/>
            <p:nvPr/>
          </p:nvSpPr>
          <p:spPr>
            <a:xfrm>
              <a:off x="-20005" y="233223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4"/>
            <p:cNvSpPr/>
            <p:nvPr/>
          </p:nvSpPr>
          <p:spPr>
            <a:xfrm>
              <a:off x="432225" y="3085890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4"/>
            <p:cNvSpPr/>
            <p:nvPr/>
          </p:nvSpPr>
          <p:spPr>
            <a:xfrm>
              <a:off x="356833" y="3236699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1"/>
                  </a:cubicBezTo>
                  <a:cubicBezTo>
                    <a:pt x="2496" y="1147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4"/>
            <p:cNvSpPr/>
            <p:nvPr/>
          </p:nvSpPr>
          <p:spPr>
            <a:xfrm>
              <a:off x="356833" y="3161282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4"/>
            <p:cNvSpPr/>
            <p:nvPr/>
          </p:nvSpPr>
          <p:spPr>
            <a:xfrm>
              <a:off x="281614" y="323669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4"/>
            <p:cNvSpPr/>
            <p:nvPr/>
          </p:nvSpPr>
          <p:spPr>
            <a:xfrm>
              <a:off x="-20005" y="2972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4"/>
            <p:cNvSpPr/>
            <p:nvPr/>
          </p:nvSpPr>
          <p:spPr>
            <a:xfrm>
              <a:off x="432225" y="3727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4"/>
            <p:cNvSpPr/>
            <p:nvPr/>
          </p:nvSpPr>
          <p:spPr>
            <a:xfrm>
              <a:off x="55412" y="2972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4"/>
            <p:cNvSpPr/>
            <p:nvPr/>
          </p:nvSpPr>
          <p:spPr>
            <a:xfrm>
              <a:off x="130606" y="2972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4"/>
            <p:cNvSpPr/>
            <p:nvPr/>
          </p:nvSpPr>
          <p:spPr>
            <a:xfrm>
              <a:off x="206221" y="2972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4"/>
            <p:cNvSpPr/>
            <p:nvPr/>
          </p:nvSpPr>
          <p:spPr>
            <a:xfrm>
              <a:off x="356833" y="372708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4"/>
            <p:cNvSpPr/>
            <p:nvPr/>
          </p:nvSpPr>
          <p:spPr>
            <a:xfrm>
              <a:off x="281614" y="3727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4"/>
            <p:cNvSpPr/>
            <p:nvPr/>
          </p:nvSpPr>
          <p:spPr>
            <a:xfrm>
              <a:off x="206221" y="3727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4"/>
            <p:cNvSpPr/>
            <p:nvPr/>
          </p:nvSpPr>
          <p:spPr>
            <a:xfrm>
              <a:off x="130606" y="3727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4"/>
            <p:cNvSpPr/>
            <p:nvPr/>
          </p:nvSpPr>
          <p:spPr>
            <a:xfrm>
              <a:off x="55412" y="3727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4"/>
            <p:cNvSpPr/>
            <p:nvPr/>
          </p:nvSpPr>
          <p:spPr>
            <a:xfrm>
              <a:off x="-20005" y="3727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4"/>
            <p:cNvSpPr/>
            <p:nvPr/>
          </p:nvSpPr>
          <p:spPr>
            <a:xfrm>
              <a:off x="-20005" y="4481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4"/>
            <p:cNvSpPr/>
            <p:nvPr/>
          </p:nvSpPr>
          <p:spPr>
            <a:xfrm>
              <a:off x="658253" y="372708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4"/>
            <p:cNvSpPr/>
            <p:nvPr/>
          </p:nvSpPr>
          <p:spPr>
            <a:xfrm>
              <a:off x="583034" y="3727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4"/>
            <p:cNvSpPr/>
            <p:nvPr/>
          </p:nvSpPr>
          <p:spPr>
            <a:xfrm>
              <a:off x="583034" y="2972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4"/>
            <p:cNvSpPr/>
            <p:nvPr/>
          </p:nvSpPr>
          <p:spPr>
            <a:xfrm>
              <a:off x="507642" y="3727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4"/>
            <p:cNvSpPr/>
            <p:nvPr/>
          </p:nvSpPr>
          <p:spPr>
            <a:xfrm>
              <a:off x="507642" y="2972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4"/>
            <p:cNvSpPr/>
            <p:nvPr/>
          </p:nvSpPr>
          <p:spPr>
            <a:xfrm>
              <a:off x="432225" y="4481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24"/>
            <p:cNvSpPr/>
            <p:nvPr/>
          </p:nvSpPr>
          <p:spPr>
            <a:xfrm>
              <a:off x="432225" y="2972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24"/>
            <p:cNvSpPr/>
            <p:nvPr/>
          </p:nvSpPr>
          <p:spPr>
            <a:xfrm>
              <a:off x="356833" y="448100"/>
              <a:ext cx="61739" cy="52686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8" y="2129"/>
                    <a:pt x="1076" y="2129"/>
                  </a:cubicBezTo>
                  <a:cubicBezTo>
                    <a:pt x="1339" y="2129"/>
                    <a:pt x="1605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4"/>
            <p:cNvSpPr/>
            <p:nvPr/>
          </p:nvSpPr>
          <p:spPr>
            <a:xfrm>
              <a:off x="356833" y="297291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4"/>
            <p:cNvSpPr/>
            <p:nvPr/>
          </p:nvSpPr>
          <p:spPr>
            <a:xfrm>
              <a:off x="281614" y="5232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4"/>
            <p:cNvSpPr/>
            <p:nvPr/>
          </p:nvSpPr>
          <p:spPr>
            <a:xfrm>
              <a:off x="281614" y="4481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4"/>
            <p:cNvSpPr/>
            <p:nvPr/>
          </p:nvSpPr>
          <p:spPr>
            <a:xfrm>
              <a:off x="281614" y="2972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4"/>
            <p:cNvSpPr/>
            <p:nvPr/>
          </p:nvSpPr>
          <p:spPr>
            <a:xfrm>
              <a:off x="281614" y="2218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4"/>
            <p:cNvSpPr/>
            <p:nvPr/>
          </p:nvSpPr>
          <p:spPr>
            <a:xfrm>
              <a:off x="206221" y="598712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4"/>
            <p:cNvSpPr/>
            <p:nvPr/>
          </p:nvSpPr>
          <p:spPr>
            <a:xfrm>
              <a:off x="206221" y="5232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4"/>
            <p:cNvSpPr/>
            <p:nvPr/>
          </p:nvSpPr>
          <p:spPr>
            <a:xfrm>
              <a:off x="206221" y="44810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4"/>
            <p:cNvSpPr/>
            <p:nvPr/>
          </p:nvSpPr>
          <p:spPr>
            <a:xfrm>
              <a:off x="206221" y="2218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4"/>
            <p:cNvSpPr/>
            <p:nvPr/>
          </p:nvSpPr>
          <p:spPr>
            <a:xfrm>
              <a:off x="130606" y="674129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4"/>
            <p:cNvSpPr/>
            <p:nvPr/>
          </p:nvSpPr>
          <p:spPr>
            <a:xfrm>
              <a:off x="130606" y="59871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4"/>
            <p:cNvSpPr/>
            <p:nvPr/>
          </p:nvSpPr>
          <p:spPr>
            <a:xfrm>
              <a:off x="130606" y="4481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4"/>
            <p:cNvSpPr/>
            <p:nvPr/>
          </p:nvSpPr>
          <p:spPr>
            <a:xfrm>
              <a:off x="130606" y="2218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4"/>
            <p:cNvSpPr/>
            <p:nvPr/>
          </p:nvSpPr>
          <p:spPr>
            <a:xfrm>
              <a:off x="55412" y="749521"/>
              <a:ext cx="61541" cy="52710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4"/>
            <p:cNvSpPr/>
            <p:nvPr/>
          </p:nvSpPr>
          <p:spPr>
            <a:xfrm>
              <a:off x="55412" y="674129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4"/>
            <p:cNvSpPr/>
            <p:nvPr/>
          </p:nvSpPr>
          <p:spPr>
            <a:xfrm>
              <a:off x="55412" y="5232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4"/>
            <p:cNvSpPr/>
            <p:nvPr/>
          </p:nvSpPr>
          <p:spPr>
            <a:xfrm>
              <a:off x="55412" y="44810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4"/>
            <p:cNvSpPr/>
            <p:nvPr/>
          </p:nvSpPr>
          <p:spPr>
            <a:xfrm>
              <a:off x="55412" y="2218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4"/>
            <p:cNvSpPr/>
            <p:nvPr/>
          </p:nvSpPr>
          <p:spPr>
            <a:xfrm>
              <a:off x="-20005" y="5232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4"/>
            <p:cNvSpPr/>
            <p:nvPr/>
          </p:nvSpPr>
          <p:spPr>
            <a:xfrm>
              <a:off x="-20005" y="2218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73" name="Google Shape;3573;p24"/>
          <p:cNvSpPr/>
          <p:nvPr/>
        </p:nvSpPr>
        <p:spPr>
          <a:xfrm rot="4240959">
            <a:off x="7583793" y="832134"/>
            <a:ext cx="3074597" cy="1037549"/>
          </a:xfrm>
          <a:custGeom>
            <a:avLst/>
            <a:gdLst/>
            <a:ahLst/>
            <a:cxnLst/>
            <a:rect l="l" t="t" r="r" b="b"/>
            <a:pathLst>
              <a:path w="122984" h="41502" extrusionOk="0">
                <a:moveTo>
                  <a:pt x="0" y="13728"/>
                </a:moveTo>
                <a:cubicBezTo>
                  <a:pt x="15353" y="18846"/>
                  <a:pt x="36119" y="15934"/>
                  <a:pt x="46224" y="28575"/>
                </a:cubicBezTo>
                <a:cubicBezTo>
                  <a:pt x="49104" y="32178"/>
                  <a:pt x="45771" y="41003"/>
                  <a:pt x="41181" y="41462"/>
                </a:cubicBezTo>
                <a:cubicBezTo>
                  <a:pt x="38005" y="41779"/>
                  <a:pt x="36177" y="35233"/>
                  <a:pt x="37820" y="32497"/>
                </a:cubicBezTo>
                <a:cubicBezTo>
                  <a:pt x="41823" y="25828"/>
                  <a:pt x="53400" y="29256"/>
                  <a:pt x="61072" y="30536"/>
                </a:cubicBezTo>
                <a:cubicBezTo>
                  <a:pt x="66509" y="31443"/>
                  <a:pt x="72130" y="30659"/>
                  <a:pt x="77600" y="29976"/>
                </a:cubicBezTo>
                <a:cubicBezTo>
                  <a:pt x="95590" y="27729"/>
                  <a:pt x="112936" y="15091"/>
                  <a:pt x="122984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4"/>
          <p:cNvSpPr txBox="1">
            <a:spLocks noGrp="1"/>
          </p:cNvSpPr>
          <p:nvPr>
            <p:ph type="title"/>
          </p:nvPr>
        </p:nvSpPr>
        <p:spPr>
          <a:xfrm>
            <a:off x="715500" y="2561048"/>
            <a:ext cx="4360200" cy="15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45" name="Google Shape;145;p14"/>
          <p:cNvSpPr txBox="1">
            <a:spLocks noGrp="1"/>
          </p:cNvSpPr>
          <p:nvPr>
            <p:ph type="title" idx="2"/>
          </p:nvPr>
        </p:nvSpPr>
        <p:spPr>
          <a:xfrm>
            <a:off x="2438400" y="1433452"/>
            <a:ext cx="9144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46" name="Google Shape;146;p14"/>
          <p:cNvSpPr>
            <a:spLocks noGrp="1"/>
          </p:cNvSpPr>
          <p:nvPr>
            <p:ph type="pic" idx="3"/>
          </p:nvPr>
        </p:nvSpPr>
        <p:spPr>
          <a:xfrm rot="207690">
            <a:off x="5949170" y="621089"/>
            <a:ext cx="2315424" cy="3211371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47625" dir="3600000" algn="bl" rotWithShape="0">
              <a:srgbClr val="000000">
                <a:alpha val="40000"/>
              </a:srgbClr>
            </a:outerShdw>
          </a:effectLst>
        </p:spPr>
      </p:sp>
      <p:sp>
        <p:nvSpPr>
          <p:cNvPr id="147" name="Google Shape;147;p14"/>
          <p:cNvSpPr>
            <a:spLocks noGrp="1"/>
          </p:cNvSpPr>
          <p:nvPr>
            <p:ph type="pic" idx="4"/>
          </p:nvPr>
        </p:nvSpPr>
        <p:spPr>
          <a:xfrm rot="-1002064">
            <a:off x="5082641" y="2731737"/>
            <a:ext cx="1805981" cy="1815751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47625" dir="3600000" algn="bl" rotWithShape="0">
              <a:srgbClr val="000000">
                <a:alpha val="40000"/>
              </a:srgbClr>
            </a:outerShdw>
          </a:effectLst>
        </p:spPr>
      </p:sp>
      <p:sp>
        <p:nvSpPr>
          <p:cNvPr id="148" name="Google Shape;148;p14"/>
          <p:cNvSpPr/>
          <p:nvPr/>
        </p:nvSpPr>
        <p:spPr>
          <a:xfrm rot="-4601100">
            <a:off x="-1220741" y="376361"/>
            <a:ext cx="3074541" cy="1037530"/>
          </a:xfrm>
          <a:custGeom>
            <a:avLst/>
            <a:gdLst/>
            <a:ahLst/>
            <a:cxnLst/>
            <a:rect l="l" t="t" r="r" b="b"/>
            <a:pathLst>
              <a:path w="122984" h="41502" extrusionOk="0">
                <a:moveTo>
                  <a:pt x="0" y="13728"/>
                </a:moveTo>
                <a:cubicBezTo>
                  <a:pt x="15353" y="18846"/>
                  <a:pt x="36119" y="15934"/>
                  <a:pt x="46224" y="28575"/>
                </a:cubicBezTo>
                <a:cubicBezTo>
                  <a:pt x="49104" y="32178"/>
                  <a:pt x="45771" y="41003"/>
                  <a:pt x="41181" y="41462"/>
                </a:cubicBezTo>
                <a:cubicBezTo>
                  <a:pt x="38005" y="41779"/>
                  <a:pt x="36177" y="35233"/>
                  <a:pt x="37820" y="32497"/>
                </a:cubicBezTo>
                <a:cubicBezTo>
                  <a:pt x="41823" y="25828"/>
                  <a:pt x="53400" y="29256"/>
                  <a:pt x="61072" y="30536"/>
                </a:cubicBezTo>
                <a:cubicBezTo>
                  <a:pt x="66509" y="31443"/>
                  <a:pt x="72130" y="30659"/>
                  <a:pt x="77600" y="29976"/>
                </a:cubicBezTo>
                <a:cubicBezTo>
                  <a:pt x="95590" y="27729"/>
                  <a:pt x="112936" y="15091"/>
                  <a:pt x="122984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" name="Google Shape;149;p14"/>
          <p:cNvGrpSpPr/>
          <p:nvPr/>
        </p:nvGrpSpPr>
        <p:grpSpPr>
          <a:xfrm rot="10800000" flipH="1">
            <a:off x="-59238" y="4151294"/>
            <a:ext cx="1418255" cy="1032736"/>
            <a:chOff x="78162" y="4106619"/>
            <a:chExt cx="1418255" cy="1032736"/>
          </a:xfrm>
        </p:grpSpPr>
        <p:sp>
          <p:nvSpPr>
            <p:cNvPr id="150" name="Google Shape;150;p14"/>
            <p:cNvSpPr/>
            <p:nvPr/>
          </p:nvSpPr>
          <p:spPr>
            <a:xfrm>
              <a:off x="454999" y="425742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4"/>
            <p:cNvSpPr/>
            <p:nvPr/>
          </p:nvSpPr>
          <p:spPr>
            <a:xfrm>
              <a:off x="454999" y="433284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530194" y="425742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530194" y="433284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605611" y="418201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605611" y="425742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605611" y="433284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681028" y="425742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4"/>
            <p:cNvSpPr/>
            <p:nvPr/>
          </p:nvSpPr>
          <p:spPr>
            <a:xfrm>
              <a:off x="681028" y="4332846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4"/>
            <p:cNvSpPr/>
            <p:nvPr/>
          </p:nvSpPr>
          <p:spPr>
            <a:xfrm>
              <a:off x="756420" y="425742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4"/>
            <p:cNvSpPr/>
            <p:nvPr/>
          </p:nvSpPr>
          <p:spPr>
            <a:xfrm>
              <a:off x="1208650" y="433284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4"/>
            <p:cNvSpPr/>
            <p:nvPr/>
          </p:nvSpPr>
          <p:spPr>
            <a:xfrm>
              <a:off x="831837" y="425742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4"/>
            <p:cNvSpPr/>
            <p:nvPr/>
          </p:nvSpPr>
          <p:spPr>
            <a:xfrm>
              <a:off x="907031" y="425742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4"/>
            <p:cNvSpPr/>
            <p:nvPr/>
          </p:nvSpPr>
          <p:spPr>
            <a:xfrm>
              <a:off x="982646" y="425742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4"/>
            <p:cNvSpPr/>
            <p:nvPr/>
          </p:nvSpPr>
          <p:spPr>
            <a:xfrm>
              <a:off x="1133258" y="4332846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4"/>
            <p:cNvSpPr/>
            <p:nvPr/>
          </p:nvSpPr>
          <p:spPr>
            <a:xfrm>
              <a:off x="1058039" y="433284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4"/>
            <p:cNvSpPr/>
            <p:nvPr/>
          </p:nvSpPr>
          <p:spPr>
            <a:xfrm>
              <a:off x="982646" y="4332846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4"/>
            <p:cNvSpPr/>
            <p:nvPr/>
          </p:nvSpPr>
          <p:spPr>
            <a:xfrm>
              <a:off x="907031" y="433284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14"/>
            <p:cNvSpPr/>
            <p:nvPr/>
          </p:nvSpPr>
          <p:spPr>
            <a:xfrm>
              <a:off x="831837" y="4332846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14"/>
            <p:cNvSpPr/>
            <p:nvPr/>
          </p:nvSpPr>
          <p:spPr>
            <a:xfrm>
              <a:off x="756420" y="433284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4"/>
            <p:cNvSpPr/>
            <p:nvPr/>
          </p:nvSpPr>
          <p:spPr>
            <a:xfrm>
              <a:off x="756420" y="4408238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14"/>
            <p:cNvSpPr/>
            <p:nvPr/>
          </p:nvSpPr>
          <p:spPr>
            <a:xfrm>
              <a:off x="681028" y="4408238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14"/>
            <p:cNvSpPr/>
            <p:nvPr/>
          </p:nvSpPr>
          <p:spPr>
            <a:xfrm>
              <a:off x="605611" y="4408238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14"/>
            <p:cNvSpPr/>
            <p:nvPr/>
          </p:nvSpPr>
          <p:spPr>
            <a:xfrm>
              <a:off x="530194" y="4408238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14"/>
            <p:cNvSpPr/>
            <p:nvPr/>
          </p:nvSpPr>
          <p:spPr>
            <a:xfrm>
              <a:off x="454999" y="4408238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14"/>
            <p:cNvSpPr/>
            <p:nvPr/>
          </p:nvSpPr>
          <p:spPr>
            <a:xfrm>
              <a:off x="78162" y="425742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4"/>
            <p:cNvSpPr/>
            <p:nvPr/>
          </p:nvSpPr>
          <p:spPr>
            <a:xfrm>
              <a:off x="78162" y="433284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4"/>
            <p:cNvSpPr/>
            <p:nvPr/>
          </p:nvSpPr>
          <p:spPr>
            <a:xfrm>
              <a:off x="78162" y="4408238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14"/>
            <p:cNvSpPr/>
            <p:nvPr/>
          </p:nvSpPr>
          <p:spPr>
            <a:xfrm>
              <a:off x="78162" y="44834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14"/>
            <p:cNvSpPr/>
            <p:nvPr/>
          </p:nvSpPr>
          <p:spPr>
            <a:xfrm>
              <a:off x="78162" y="455884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4"/>
            <p:cNvSpPr/>
            <p:nvPr/>
          </p:nvSpPr>
          <p:spPr>
            <a:xfrm>
              <a:off x="78162" y="463426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4"/>
            <p:cNvSpPr/>
            <p:nvPr/>
          </p:nvSpPr>
          <p:spPr>
            <a:xfrm>
              <a:off x="78162" y="4709659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4"/>
            <p:cNvSpPr/>
            <p:nvPr/>
          </p:nvSpPr>
          <p:spPr>
            <a:xfrm>
              <a:off x="78162" y="4784853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14"/>
            <p:cNvSpPr/>
            <p:nvPr/>
          </p:nvSpPr>
          <p:spPr>
            <a:xfrm>
              <a:off x="78162" y="4860270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4"/>
            <p:cNvSpPr/>
            <p:nvPr/>
          </p:nvSpPr>
          <p:spPr>
            <a:xfrm>
              <a:off x="153381" y="425742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4"/>
            <p:cNvSpPr/>
            <p:nvPr/>
          </p:nvSpPr>
          <p:spPr>
            <a:xfrm>
              <a:off x="153381" y="433284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14"/>
            <p:cNvSpPr/>
            <p:nvPr/>
          </p:nvSpPr>
          <p:spPr>
            <a:xfrm>
              <a:off x="153381" y="4408238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4"/>
            <p:cNvSpPr/>
            <p:nvPr/>
          </p:nvSpPr>
          <p:spPr>
            <a:xfrm>
              <a:off x="153381" y="448343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4"/>
            <p:cNvSpPr/>
            <p:nvPr/>
          </p:nvSpPr>
          <p:spPr>
            <a:xfrm>
              <a:off x="153381" y="455884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14"/>
            <p:cNvSpPr/>
            <p:nvPr/>
          </p:nvSpPr>
          <p:spPr>
            <a:xfrm>
              <a:off x="153381" y="463426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14"/>
            <p:cNvSpPr/>
            <p:nvPr/>
          </p:nvSpPr>
          <p:spPr>
            <a:xfrm>
              <a:off x="153381" y="470965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4"/>
            <p:cNvSpPr/>
            <p:nvPr/>
          </p:nvSpPr>
          <p:spPr>
            <a:xfrm>
              <a:off x="153381" y="4784853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9"/>
                    <a:pt x="9" y="481"/>
                    <a:pt x="0" y="1074"/>
                  </a:cubicBezTo>
                  <a:cubicBezTo>
                    <a:pt x="0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4"/>
            <p:cNvSpPr/>
            <p:nvPr/>
          </p:nvSpPr>
          <p:spPr>
            <a:xfrm>
              <a:off x="228773" y="425742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14"/>
            <p:cNvSpPr/>
            <p:nvPr/>
          </p:nvSpPr>
          <p:spPr>
            <a:xfrm>
              <a:off x="228773" y="433284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14"/>
            <p:cNvSpPr/>
            <p:nvPr/>
          </p:nvSpPr>
          <p:spPr>
            <a:xfrm>
              <a:off x="228773" y="4408238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4"/>
            <p:cNvSpPr/>
            <p:nvPr/>
          </p:nvSpPr>
          <p:spPr>
            <a:xfrm>
              <a:off x="228773" y="448343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14"/>
            <p:cNvSpPr/>
            <p:nvPr/>
          </p:nvSpPr>
          <p:spPr>
            <a:xfrm>
              <a:off x="228773" y="455884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14"/>
            <p:cNvSpPr/>
            <p:nvPr/>
          </p:nvSpPr>
          <p:spPr>
            <a:xfrm>
              <a:off x="228773" y="463426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4"/>
            <p:cNvSpPr/>
            <p:nvPr/>
          </p:nvSpPr>
          <p:spPr>
            <a:xfrm>
              <a:off x="228773" y="4709659"/>
              <a:ext cx="61763" cy="52710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4"/>
            <p:cNvSpPr/>
            <p:nvPr/>
          </p:nvSpPr>
          <p:spPr>
            <a:xfrm>
              <a:off x="228773" y="4784853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4"/>
            <p:cNvSpPr/>
            <p:nvPr/>
          </p:nvSpPr>
          <p:spPr>
            <a:xfrm>
              <a:off x="304190" y="425742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4"/>
            <p:cNvSpPr/>
            <p:nvPr/>
          </p:nvSpPr>
          <p:spPr>
            <a:xfrm>
              <a:off x="304190" y="433284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14"/>
            <p:cNvSpPr/>
            <p:nvPr/>
          </p:nvSpPr>
          <p:spPr>
            <a:xfrm>
              <a:off x="304190" y="4408238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14"/>
            <p:cNvSpPr/>
            <p:nvPr/>
          </p:nvSpPr>
          <p:spPr>
            <a:xfrm>
              <a:off x="379607" y="425742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14"/>
            <p:cNvSpPr/>
            <p:nvPr/>
          </p:nvSpPr>
          <p:spPr>
            <a:xfrm>
              <a:off x="379607" y="4332846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4"/>
            <p:cNvSpPr/>
            <p:nvPr/>
          </p:nvSpPr>
          <p:spPr>
            <a:xfrm>
              <a:off x="379607" y="4408238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4"/>
            <p:cNvSpPr/>
            <p:nvPr/>
          </p:nvSpPr>
          <p:spPr>
            <a:xfrm>
              <a:off x="379607" y="448343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4"/>
            <p:cNvSpPr/>
            <p:nvPr/>
          </p:nvSpPr>
          <p:spPr>
            <a:xfrm>
              <a:off x="304190" y="44834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304190" y="455884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4"/>
            <p:cNvSpPr/>
            <p:nvPr/>
          </p:nvSpPr>
          <p:spPr>
            <a:xfrm>
              <a:off x="304190" y="463426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4"/>
            <p:cNvSpPr/>
            <p:nvPr/>
          </p:nvSpPr>
          <p:spPr>
            <a:xfrm>
              <a:off x="304190" y="4709659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4"/>
            <p:cNvSpPr/>
            <p:nvPr/>
          </p:nvSpPr>
          <p:spPr>
            <a:xfrm>
              <a:off x="304190" y="4784853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4"/>
            <p:cNvSpPr/>
            <p:nvPr/>
          </p:nvSpPr>
          <p:spPr>
            <a:xfrm>
              <a:off x="304190" y="4860270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4"/>
            <p:cNvSpPr/>
            <p:nvPr/>
          </p:nvSpPr>
          <p:spPr>
            <a:xfrm>
              <a:off x="228773" y="4860270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4"/>
            <p:cNvSpPr/>
            <p:nvPr/>
          </p:nvSpPr>
          <p:spPr>
            <a:xfrm>
              <a:off x="153381" y="4860270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40"/>
                    <a:pt x="1821" y="1821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4"/>
            <p:cNvSpPr/>
            <p:nvPr/>
          </p:nvSpPr>
          <p:spPr>
            <a:xfrm>
              <a:off x="153381" y="4935687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4"/>
            <p:cNvSpPr/>
            <p:nvPr/>
          </p:nvSpPr>
          <p:spPr>
            <a:xfrm>
              <a:off x="78162" y="49356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4"/>
            <p:cNvSpPr/>
            <p:nvPr/>
          </p:nvSpPr>
          <p:spPr>
            <a:xfrm>
              <a:off x="1434678" y="4332846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14"/>
            <p:cNvSpPr/>
            <p:nvPr/>
          </p:nvSpPr>
          <p:spPr>
            <a:xfrm>
              <a:off x="1359459" y="433284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4"/>
            <p:cNvSpPr/>
            <p:nvPr/>
          </p:nvSpPr>
          <p:spPr>
            <a:xfrm>
              <a:off x="1359459" y="425742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4"/>
            <p:cNvSpPr/>
            <p:nvPr/>
          </p:nvSpPr>
          <p:spPr>
            <a:xfrm>
              <a:off x="1284067" y="4332846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4"/>
            <p:cNvSpPr/>
            <p:nvPr/>
          </p:nvSpPr>
          <p:spPr>
            <a:xfrm>
              <a:off x="1284067" y="425742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4"/>
            <p:cNvSpPr/>
            <p:nvPr/>
          </p:nvSpPr>
          <p:spPr>
            <a:xfrm>
              <a:off x="1208650" y="4408238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4"/>
            <p:cNvSpPr/>
            <p:nvPr/>
          </p:nvSpPr>
          <p:spPr>
            <a:xfrm>
              <a:off x="1208650" y="425742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1133258" y="4408238"/>
              <a:ext cx="61739" cy="52686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8" y="2129"/>
                    <a:pt x="1076" y="2129"/>
                  </a:cubicBezTo>
                  <a:cubicBezTo>
                    <a:pt x="1339" y="2129"/>
                    <a:pt x="1605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1133258" y="4257429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1058039" y="44834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1058039" y="4408238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1058039" y="425742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1058039" y="418201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982646" y="455884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982646" y="448343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982646" y="4408238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982646" y="418201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907031" y="463426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907031" y="455884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907031" y="4408238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907031" y="418201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831837" y="4709659"/>
              <a:ext cx="61541" cy="52710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831837" y="4634266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31837" y="448343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831837" y="4408238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831837" y="418201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756420" y="44834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756420" y="418201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681028" y="448343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681028" y="418201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681028" y="4106619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605611" y="448343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605611" y="4106619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530194" y="5086496"/>
              <a:ext cx="61912" cy="52859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530194" y="4935687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530194" y="463426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530194" y="448343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530194" y="418201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530194" y="4106619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454999" y="4784853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454999" y="4709659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454999" y="455884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454999" y="44834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454999" y="418201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379607" y="4860270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379607" y="4784853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0" y="2138"/>
                  </a:cubicBezTo>
                  <a:cubicBezTo>
                    <a:pt x="1331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379607" y="470965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379607" y="4634266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379607" y="455884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379607" y="418201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304190" y="49356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304190" y="418201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228773" y="5086496"/>
              <a:ext cx="61912" cy="52859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228773" y="501107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228773" y="4935687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228773" y="418201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153381" y="501107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153381" y="418201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78162" y="501107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14"/>
            <p:cNvSpPr/>
            <p:nvPr/>
          </p:nvSpPr>
          <p:spPr>
            <a:xfrm>
              <a:off x="78162" y="418201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7" name="Google Shape;277;p14"/>
          <p:cNvSpPr/>
          <p:nvPr/>
        </p:nvSpPr>
        <p:spPr>
          <a:xfrm rot="1902576" flipH="1">
            <a:off x="8072144" y="354949"/>
            <a:ext cx="2185091" cy="1608056"/>
          </a:xfrm>
          <a:custGeom>
            <a:avLst/>
            <a:gdLst/>
            <a:ahLst/>
            <a:cxnLst/>
            <a:rect l="l" t="t" r="r" b="b"/>
            <a:pathLst>
              <a:path w="87406" h="64324" extrusionOk="0">
                <a:moveTo>
                  <a:pt x="87406" y="0"/>
                </a:moveTo>
                <a:cubicBezTo>
                  <a:pt x="87406" y="5170"/>
                  <a:pt x="86164" y="11394"/>
                  <a:pt x="82083" y="14568"/>
                </a:cubicBezTo>
                <a:cubicBezTo>
                  <a:pt x="75818" y="19441"/>
                  <a:pt x="66685" y="20160"/>
                  <a:pt x="61072" y="25773"/>
                </a:cubicBezTo>
                <a:cubicBezTo>
                  <a:pt x="52181" y="34664"/>
                  <a:pt x="53760" y="51953"/>
                  <a:pt x="43423" y="59111"/>
                </a:cubicBezTo>
                <a:cubicBezTo>
                  <a:pt x="31468" y="67390"/>
                  <a:pt x="14542" y="63313"/>
                  <a:pt x="0" y="63313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13991" y="1053478"/>
            <a:ext cx="3980826" cy="3369005"/>
            <a:chOff x="13991" y="1053478"/>
            <a:chExt cx="3980826" cy="3369005"/>
          </a:xfrm>
        </p:grpSpPr>
        <p:sp>
          <p:nvSpPr>
            <p:cNvPr id="280" name="Google Shape;280;p15"/>
            <p:cNvSpPr/>
            <p:nvPr/>
          </p:nvSpPr>
          <p:spPr>
            <a:xfrm>
              <a:off x="2878007" y="3766660"/>
              <a:ext cx="61739" cy="52859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2878007" y="384225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0" y="2129"/>
                  </a:cubicBezTo>
                  <a:cubicBezTo>
                    <a:pt x="1331" y="2129"/>
                    <a:pt x="1597" y="2032"/>
                    <a:pt x="1813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2878007" y="3917469"/>
              <a:ext cx="61541" cy="52859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39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15"/>
            <p:cNvSpPr/>
            <p:nvPr/>
          </p:nvSpPr>
          <p:spPr>
            <a:xfrm>
              <a:off x="2953399" y="384225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15"/>
            <p:cNvSpPr/>
            <p:nvPr/>
          </p:nvSpPr>
          <p:spPr>
            <a:xfrm>
              <a:off x="2953399" y="3917469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3028594" y="384225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3028594" y="3917469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3028594" y="406827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15"/>
            <p:cNvSpPr/>
            <p:nvPr/>
          </p:nvSpPr>
          <p:spPr>
            <a:xfrm>
              <a:off x="3104011" y="384225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5"/>
            <p:cNvSpPr/>
            <p:nvPr/>
          </p:nvSpPr>
          <p:spPr>
            <a:xfrm>
              <a:off x="3104011" y="3917469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3104011" y="4143671"/>
              <a:ext cx="61763" cy="52735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3104011" y="406827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15"/>
            <p:cNvSpPr/>
            <p:nvPr/>
          </p:nvSpPr>
          <p:spPr>
            <a:xfrm>
              <a:off x="3104011" y="399286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256230" y="384225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15"/>
            <p:cNvSpPr/>
            <p:nvPr/>
          </p:nvSpPr>
          <p:spPr>
            <a:xfrm>
              <a:off x="3256230" y="3917469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15"/>
            <p:cNvSpPr/>
            <p:nvPr/>
          </p:nvSpPr>
          <p:spPr>
            <a:xfrm>
              <a:off x="3256230" y="4143671"/>
              <a:ext cx="61763" cy="52735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15"/>
            <p:cNvSpPr/>
            <p:nvPr/>
          </p:nvSpPr>
          <p:spPr>
            <a:xfrm>
              <a:off x="3256230" y="406827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15"/>
            <p:cNvSpPr/>
            <p:nvPr/>
          </p:nvSpPr>
          <p:spPr>
            <a:xfrm>
              <a:off x="3256230" y="399286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15"/>
            <p:cNvSpPr/>
            <p:nvPr/>
          </p:nvSpPr>
          <p:spPr>
            <a:xfrm>
              <a:off x="3332438" y="3917469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5"/>
            <p:cNvSpPr/>
            <p:nvPr/>
          </p:nvSpPr>
          <p:spPr>
            <a:xfrm>
              <a:off x="3332438" y="406827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5"/>
            <p:cNvSpPr/>
            <p:nvPr/>
          </p:nvSpPr>
          <p:spPr>
            <a:xfrm>
              <a:off x="3332438" y="399286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5"/>
            <p:cNvSpPr/>
            <p:nvPr/>
          </p:nvSpPr>
          <p:spPr>
            <a:xfrm>
              <a:off x="3028594" y="399286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5"/>
            <p:cNvSpPr/>
            <p:nvPr/>
          </p:nvSpPr>
          <p:spPr>
            <a:xfrm>
              <a:off x="2953399" y="399286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5"/>
            <p:cNvSpPr/>
            <p:nvPr/>
          </p:nvSpPr>
          <p:spPr>
            <a:xfrm>
              <a:off x="2878007" y="3992862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1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15"/>
            <p:cNvSpPr/>
            <p:nvPr/>
          </p:nvSpPr>
          <p:spPr>
            <a:xfrm>
              <a:off x="2576562" y="3917469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15"/>
            <p:cNvSpPr/>
            <p:nvPr/>
          </p:nvSpPr>
          <p:spPr>
            <a:xfrm>
              <a:off x="2576562" y="399286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15"/>
            <p:cNvSpPr/>
            <p:nvPr/>
          </p:nvSpPr>
          <p:spPr>
            <a:xfrm>
              <a:off x="2651781" y="384225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2651781" y="3917469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55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2651781" y="399286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10"/>
                    <a:pt x="529" y="2134"/>
                    <a:pt x="1078" y="2134"/>
                  </a:cubicBezTo>
                  <a:cubicBezTo>
                    <a:pt x="1340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15"/>
            <p:cNvSpPr/>
            <p:nvPr/>
          </p:nvSpPr>
          <p:spPr>
            <a:xfrm>
              <a:off x="2727173" y="3766660"/>
              <a:ext cx="61763" cy="52908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2" y="2139"/>
                    <a:pt x="1611" y="2040"/>
                    <a:pt x="1830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15"/>
            <p:cNvSpPr/>
            <p:nvPr/>
          </p:nvSpPr>
          <p:spPr>
            <a:xfrm>
              <a:off x="2727173" y="3842250"/>
              <a:ext cx="61763" cy="52735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15"/>
            <p:cNvSpPr/>
            <p:nvPr/>
          </p:nvSpPr>
          <p:spPr>
            <a:xfrm>
              <a:off x="2727173" y="3917469"/>
              <a:ext cx="61763" cy="52908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15"/>
            <p:cNvSpPr/>
            <p:nvPr/>
          </p:nvSpPr>
          <p:spPr>
            <a:xfrm>
              <a:off x="2727173" y="399286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15"/>
            <p:cNvSpPr/>
            <p:nvPr/>
          </p:nvSpPr>
          <p:spPr>
            <a:xfrm>
              <a:off x="2802590" y="3691243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2802590" y="3766660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2802590" y="399286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2802590" y="3917469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2802590" y="384225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5"/>
            <p:cNvSpPr/>
            <p:nvPr/>
          </p:nvSpPr>
          <p:spPr>
            <a:xfrm>
              <a:off x="3782467" y="3766660"/>
              <a:ext cx="61739" cy="52859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15"/>
            <p:cNvSpPr/>
            <p:nvPr/>
          </p:nvSpPr>
          <p:spPr>
            <a:xfrm>
              <a:off x="3481046" y="384225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3481046" y="3766660"/>
              <a:ext cx="61739" cy="52859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3556439" y="3691243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3405431" y="3615851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6" y="1154"/>
                    <a:pt x="2017" y="8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3254820" y="346523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5"/>
            <p:cNvSpPr/>
            <p:nvPr/>
          </p:nvSpPr>
          <p:spPr>
            <a:xfrm>
              <a:off x="2878007" y="3389822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1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3104011" y="3540632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3104011" y="346523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3028594" y="3540632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3028594" y="346523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2953399" y="346523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2953399" y="338982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3707050" y="4218890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3631658" y="4369699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1"/>
                  </a:cubicBezTo>
                  <a:cubicBezTo>
                    <a:pt x="2496" y="1147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3631658" y="4294282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15"/>
            <p:cNvSpPr/>
            <p:nvPr/>
          </p:nvSpPr>
          <p:spPr>
            <a:xfrm>
              <a:off x="3556439" y="436969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5"/>
            <p:cNvSpPr/>
            <p:nvPr/>
          </p:nvSpPr>
          <p:spPr>
            <a:xfrm>
              <a:off x="3104011" y="436969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3179428" y="4218890"/>
              <a:ext cx="61541" cy="52859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3179428" y="4143671"/>
              <a:ext cx="61541" cy="52735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3179428" y="406827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3179428" y="3992862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5"/>
            <p:cNvSpPr/>
            <p:nvPr/>
          </p:nvSpPr>
          <p:spPr>
            <a:xfrm>
              <a:off x="3179428" y="3917469"/>
              <a:ext cx="61541" cy="52859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5"/>
            <p:cNvSpPr/>
            <p:nvPr/>
          </p:nvSpPr>
          <p:spPr>
            <a:xfrm>
              <a:off x="3179428" y="384225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5"/>
            <p:cNvSpPr/>
            <p:nvPr/>
          </p:nvSpPr>
          <p:spPr>
            <a:xfrm>
              <a:off x="3179428" y="3766660"/>
              <a:ext cx="61739" cy="52859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15"/>
            <p:cNvSpPr/>
            <p:nvPr/>
          </p:nvSpPr>
          <p:spPr>
            <a:xfrm>
              <a:off x="3104011" y="4218890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15"/>
            <p:cNvSpPr/>
            <p:nvPr/>
          </p:nvSpPr>
          <p:spPr>
            <a:xfrm>
              <a:off x="3104011" y="3766660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5"/>
            <p:cNvSpPr/>
            <p:nvPr/>
          </p:nvSpPr>
          <p:spPr>
            <a:xfrm>
              <a:off x="3104011" y="3691243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5"/>
            <p:cNvSpPr/>
            <p:nvPr/>
          </p:nvSpPr>
          <p:spPr>
            <a:xfrm>
              <a:off x="3028594" y="4218890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5"/>
            <p:cNvSpPr/>
            <p:nvPr/>
          </p:nvSpPr>
          <p:spPr>
            <a:xfrm>
              <a:off x="3028594" y="4143671"/>
              <a:ext cx="61763" cy="52735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5"/>
            <p:cNvSpPr/>
            <p:nvPr/>
          </p:nvSpPr>
          <p:spPr>
            <a:xfrm>
              <a:off x="3028594" y="3766660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7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5"/>
            <p:cNvSpPr/>
            <p:nvPr/>
          </p:nvSpPr>
          <p:spPr>
            <a:xfrm>
              <a:off x="3028594" y="3691243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5"/>
            <p:cNvSpPr/>
            <p:nvPr/>
          </p:nvSpPr>
          <p:spPr>
            <a:xfrm>
              <a:off x="2953399" y="4143671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5"/>
            <p:cNvSpPr/>
            <p:nvPr/>
          </p:nvSpPr>
          <p:spPr>
            <a:xfrm>
              <a:off x="2953399" y="406827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5"/>
            <p:cNvSpPr/>
            <p:nvPr/>
          </p:nvSpPr>
          <p:spPr>
            <a:xfrm>
              <a:off x="2953399" y="3766660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5"/>
            <p:cNvSpPr/>
            <p:nvPr/>
          </p:nvSpPr>
          <p:spPr>
            <a:xfrm>
              <a:off x="2953399" y="3691243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5"/>
            <p:cNvSpPr/>
            <p:nvPr/>
          </p:nvSpPr>
          <p:spPr>
            <a:xfrm>
              <a:off x="2878007" y="406827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5"/>
            <p:cNvSpPr/>
            <p:nvPr/>
          </p:nvSpPr>
          <p:spPr>
            <a:xfrm>
              <a:off x="2878007" y="3691243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5"/>
            <p:cNvSpPr/>
            <p:nvPr/>
          </p:nvSpPr>
          <p:spPr>
            <a:xfrm>
              <a:off x="2878007" y="3615851"/>
              <a:ext cx="61541" cy="52859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0" y="2137"/>
                  </a:cubicBezTo>
                  <a:cubicBezTo>
                    <a:pt x="1331" y="2137"/>
                    <a:pt x="1597" y="2039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5"/>
            <p:cNvSpPr/>
            <p:nvPr/>
          </p:nvSpPr>
          <p:spPr>
            <a:xfrm>
              <a:off x="2802590" y="406827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5"/>
            <p:cNvSpPr/>
            <p:nvPr/>
          </p:nvSpPr>
          <p:spPr>
            <a:xfrm>
              <a:off x="2802590" y="3615851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5"/>
            <p:cNvSpPr/>
            <p:nvPr/>
          </p:nvSpPr>
          <p:spPr>
            <a:xfrm>
              <a:off x="2727173" y="406827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2727173" y="3691243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2651781" y="406827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1"/>
                  </a:cubicBezTo>
                  <a:cubicBezTo>
                    <a:pt x="2496" y="1147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2651781" y="3766660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30" y="1821"/>
                  </a:cubicBezTo>
                  <a:cubicBezTo>
                    <a:pt x="2496" y="1146"/>
                    <a:pt x="2025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2651781" y="3691243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2576562" y="406827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2576562" y="384225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2576562" y="3766660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2501169" y="406827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2501169" y="399286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2501169" y="3917469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5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2501169" y="384225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144479" y="384225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144479" y="3766660"/>
              <a:ext cx="61739" cy="52859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1144479" y="3691243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1069062" y="3917469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1069062" y="3842250"/>
              <a:ext cx="61689" cy="52686"/>
            </a:xfrm>
            <a:custGeom>
              <a:avLst/>
              <a:gdLst/>
              <a:ahLst/>
              <a:cxnLst/>
              <a:rect l="l" t="t" r="r" b="b"/>
              <a:pathLst>
                <a:path w="2494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4" y="1149"/>
                    <a:pt x="2020" y="1"/>
                    <a:pt x="1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1069062" y="3766660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993645" y="316381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993645" y="3239013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617030" y="278698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617030" y="2862398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617030" y="293759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617030" y="3013009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617030" y="308840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5"/>
            <p:cNvSpPr/>
            <p:nvPr/>
          </p:nvSpPr>
          <p:spPr>
            <a:xfrm>
              <a:off x="617030" y="316381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5"/>
            <p:cNvSpPr/>
            <p:nvPr/>
          </p:nvSpPr>
          <p:spPr>
            <a:xfrm>
              <a:off x="617030" y="3239013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5"/>
            <p:cNvSpPr/>
            <p:nvPr/>
          </p:nvSpPr>
          <p:spPr>
            <a:xfrm>
              <a:off x="617030" y="3314430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617030" y="338982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617030" y="346523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5"/>
            <p:cNvSpPr/>
            <p:nvPr/>
          </p:nvSpPr>
          <p:spPr>
            <a:xfrm>
              <a:off x="617030" y="3540632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15"/>
            <p:cNvSpPr/>
            <p:nvPr/>
          </p:nvSpPr>
          <p:spPr>
            <a:xfrm>
              <a:off x="617030" y="3615851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5"/>
            <p:cNvSpPr/>
            <p:nvPr/>
          </p:nvSpPr>
          <p:spPr>
            <a:xfrm>
              <a:off x="617030" y="3691243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5"/>
            <p:cNvSpPr/>
            <p:nvPr/>
          </p:nvSpPr>
          <p:spPr>
            <a:xfrm>
              <a:off x="617030" y="3766660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5"/>
            <p:cNvSpPr/>
            <p:nvPr/>
          </p:nvSpPr>
          <p:spPr>
            <a:xfrm>
              <a:off x="617030" y="384225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5"/>
            <p:cNvSpPr/>
            <p:nvPr/>
          </p:nvSpPr>
          <p:spPr>
            <a:xfrm>
              <a:off x="617030" y="399286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5"/>
            <p:cNvSpPr/>
            <p:nvPr/>
          </p:nvSpPr>
          <p:spPr>
            <a:xfrm>
              <a:off x="692225" y="278698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5"/>
            <p:cNvSpPr/>
            <p:nvPr/>
          </p:nvSpPr>
          <p:spPr>
            <a:xfrm>
              <a:off x="692225" y="2862398"/>
              <a:ext cx="61763" cy="52710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5"/>
            <p:cNvSpPr/>
            <p:nvPr/>
          </p:nvSpPr>
          <p:spPr>
            <a:xfrm>
              <a:off x="692225" y="293759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692225" y="3013009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692225" y="308840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692225" y="3163819"/>
              <a:ext cx="61763" cy="52710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5"/>
            <p:cNvSpPr/>
            <p:nvPr/>
          </p:nvSpPr>
          <p:spPr>
            <a:xfrm>
              <a:off x="692225" y="3239013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5"/>
            <p:cNvSpPr/>
            <p:nvPr/>
          </p:nvSpPr>
          <p:spPr>
            <a:xfrm>
              <a:off x="692225" y="3314430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5"/>
            <p:cNvSpPr/>
            <p:nvPr/>
          </p:nvSpPr>
          <p:spPr>
            <a:xfrm>
              <a:off x="692225" y="338982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692225" y="346523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5"/>
            <p:cNvSpPr/>
            <p:nvPr/>
          </p:nvSpPr>
          <p:spPr>
            <a:xfrm>
              <a:off x="692225" y="3540632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5"/>
            <p:cNvSpPr/>
            <p:nvPr/>
          </p:nvSpPr>
          <p:spPr>
            <a:xfrm>
              <a:off x="692225" y="3615851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692225" y="3691243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5"/>
            <p:cNvSpPr/>
            <p:nvPr/>
          </p:nvSpPr>
          <p:spPr>
            <a:xfrm>
              <a:off x="767642" y="278698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5"/>
            <p:cNvSpPr/>
            <p:nvPr/>
          </p:nvSpPr>
          <p:spPr>
            <a:xfrm>
              <a:off x="767642" y="2862398"/>
              <a:ext cx="61763" cy="52710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5"/>
            <p:cNvSpPr/>
            <p:nvPr/>
          </p:nvSpPr>
          <p:spPr>
            <a:xfrm>
              <a:off x="767642" y="293759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5"/>
            <p:cNvSpPr/>
            <p:nvPr/>
          </p:nvSpPr>
          <p:spPr>
            <a:xfrm>
              <a:off x="767642" y="3013009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5"/>
            <p:cNvSpPr/>
            <p:nvPr/>
          </p:nvSpPr>
          <p:spPr>
            <a:xfrm>
              <a:off x="767642" y="308840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5"/>
            <p:cNvSpPr/>
            <p:nvPr/>
          </p:nvSpPr>
          <p:spPr>
            <a:xfrm>
              <a:off x="767642" y="316381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5"/>
            <p:cNvSpPr/>
            <p:nvPr/>
          </p:nvSpPr>
          <p:spPr>
            <a:xfrm>
              <a:off x="767642" y="3239013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5"/>
            <p:cNvSpPr/>
            <p:nvPr/>
          </p:nvSpPr>
          <p:spPr>
            <a:xfrm>
              <a:off x="767642" y="3314430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5"/>
            <p:cNvSpPr/>
            <p:nvPr/>
          </p:nvSpPr>
          <p:spPr>
            <a:xfrm>
              <a:off x="767642" y="338982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5"/>
            <p:cNvSpPr/>
            <p:nvPr/>
          </p:nvSpPr>
          <p:spPr>
            <a:xfrm>
              <a:off x="767642" y="346523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5"/>
            <p:cNvSpPr/>
            <p:nvPr/>
          </p:nvSpPr>
          <p:spPr>
            <a:xfrm>
              <a:off x="767642" y="3540632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5"/>
            <p:cNvSpPr/>
            <p:nvPr/>
          </p:nvSpPr>
          <p:spPr>
            <a:xfrm>
              <a:off x="767642" y="3615851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5"/>
            <p:cNvSpPr/>
            <p:nvPr/>
          </p:nvSpPr>
          <p:spPr>
            <a:xfrm>
              <a:off x="843059" y="3013009"/>
              <a:ext cx="61541" cy="52859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5"/>
            <p:cNvSpPr/>
            <p:nvPr/>
          </p:nvSpPr>
          <p:spPr>
            <a:xfrm>
              <a:off x="843059" y="3088402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5"/>
            <p:cNvSpPr/>
            <p:nvPr/>
          </p:nvSpPr>
          <p:spPr>
            <a:xfrm>
              <a:off x="843059" y="3163819"/>
              <a:ext cx="61541" cy="52710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5"/>
            <p:cNvSpPr/>
            <p:nvPr/>
          </p:nvSpPr>
          <p:spPr>
            <a:xfrm>
              <a:off x="843059" y="3239013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5"/>
            <p:cNvSpPr/>
            <p:nvPr/>
          </p:nvSpPr>
          <p:spPr>
            <a:xfrm>
              <a:off x="918451" y="3013009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918451" y="308840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918451" y="3163819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918451" y="3239013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918327" y="3314430"/>
              <a:ext cx="61689" cy="52859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5" y="8"/>
                    <a:pt x="6" y="480"/>
                    <a:pt x="6" y="1065"/>
                  </a:cubicBezTo>
                  <a:cubicBezTo>
                    <a:pt x="0" y="1709"/>
                    <a:pt x="527" y="2137"/>
                    <a:pt x="1075" y="2137"/>
                  </a:cubicBezTo>
                  <a:cubicBezTo>
                    <a:pt x="1337" y="2137"/>
                    <a:pt x="1603" y="2039"/>
                    <a:pt x="1818" y="1821"/>
                  </a:cubicBezTo>
                  <a:cubicBezTo>
                    <a:pt x="2493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843059" y="3314430"/>
              <a:ext cx="61541" cy="52859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843059" y="3389822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843059" y="346523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843059" y="3540632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843059" y="3615851"/>
              <a:ext cx="61541" cy="52859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843059" y="3691243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767642" y="3691243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767642" y="3766660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692225" y="3766660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7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692225" y="384225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92225" y="399286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92225" y="3917469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617030" y="3917469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5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239995" y="263617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239995" y="271158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239995" y="278698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39995" y="2862398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239995" y="293759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239995" y="3013009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239995" y="308840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991" y="278698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3991" y="2862398"/>
              <a:ext cx="61541" cy="52710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13991" y="293759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3991" y="3013009"/>
              <a:ext cx="61541" cy="52859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3991" y="3088402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89185" y="263617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89185" y="271158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89185" y="278698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89185" y="2862398"/>
              <a:ext cx="61763" cy="52710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89185" y="293759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9185" y="3013009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89185" y="308840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64602" y="263617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64602" y="271158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64602" y="278698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64602" y="2862398"/>
              <a:ext cx="61763" cy="52710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64602" y="293759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64602" y="3013009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164602" y="308840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164602" y="3163819"/>
              <a:ext cx="61763" cy="52710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239995" y="3163819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15"/>
            <p:cNvSpPr/>
            <p:nvPr/>
          </p:nvSpPr>
          <p:spPr>
            <a:xfrm>
              <a:off x="315412" y="263617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315412" y="271158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315412" y="278698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315412" y="293759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315412" y="3013009"/>
              <a:ext cx="61541" cy="52859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315412" y="3088402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315412" y="3163819"/>
              <a:ext cx="61541" cy="52710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390804" y="263617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390804" y="271158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390804" y="278698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390804" y="293759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390804" y="301300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390804" y="308840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15"/>
            <p:cNvSpPr/>
            <p:nvPr/>
          </p:nvSpPr>
          <p:spPr>
            <a:xfrm>
              <a:off x="390804" y="3163819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5"/>
                    <a:pt x="528" y="2131"/>
                    <a:pt x="1076" y="2131"/>
                  </a:cubicBezTo>
                  <a:cubicBezTo>
                    <a:pt x="1335" y="2131"/>
                    <a:pt x="1599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5"/>
            <p:cNvSpPr/>
            <p:nvPr/>
          </p:nvSpPr>
          <p:spPr>
            <a:xfrm>
              <a:off x="390804" y="3239013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466221" y="271158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466221" y="278698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466221" y="293759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466221" y="3013009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466221" y="308840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466221" y="3163819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466221" y="3239013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466221" y="3314430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5"/>
            <p:cNvSpPr/>
            <p:nvPr/>
          </p:nvSpPr>
          <p:spPr>
            <a:xfrm>
              <a:off x="466221" y="338982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15"/>
            <p:cNvSpPr/>
            <p:nvPr/>
          </p:nvSpPr>
          <p:spPr>
            <a:xfrm>
              <a:off x="466221" y="3766660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15"/>
            <p:cNvSpPr/>
            <p:nvPr/>
          </p:nvSpPr>
          <p:spPr>
            <a:xfrm>
              <a:off x="541613" y="278698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5"/>
            <p:cNvSpPr/>
            <p:nvPr/>
          </p:nvSpPr>
          <p:spPr>
            <a:xfrm>
              <a:off x="541613" y="3917469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15"/>
            <p:cNvSpPr/>
            <p:nvPr/>
          </p:nvSpPr>
          <p:spPr>
            <a:xfrm>
              <a:off x="541613" y="3842250"/>
              <a:ext cx="61516" cy="52686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15"/>
            <p:cNvSpPr/>
            <p:nvPr/>
          </p:nvSpPr>
          <p:spPr>
            <a:xfrm>
              <a:off x="541613" y="3766660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5"/>
            <p:cNvSpPr/>
            <p:nvPr/>
          </p:nvSpPr>
          <p:spPr>
            <a:xfrm>
              <a:off x="541613" y="3691243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15"/>
            <p:cNvSpPr/>
            <p:nvPr/>
          </p:nvSpPr>
          <p:spPr>
            <a:xfrm>
              <a:off x="541613" y="3615851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15"/>
            <p:cNvSpPr/>
            <p:nvPr/>
          </p:nvSpPr>
          <p:spPr>
            <a:xfrm>
              <a:off x="541613" y="3540632"/>
              <a:ext cx="61516" cy="52686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5"/>
            <p:cNvSpPr/>
            <p:nvPr/>
          </p:nvSpPr>
          <p:spPr>
            <a:xfrm>
              <a:off x="541613" y="346523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15"/>
            <p:cNvSpPr/>
            <p:nvPr/>
          </p:nvSpPr>
          <p:spPr>
            <a:xfrm>
              <a:off x="541613" y="338982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15"/>
            <p:cNvSpPr/>
            <p:nvPr/>
          </p:nvSpPr>
          <p:spPr>
            <a:xfrm>
              <a:off x="541489" y="3314430"/>
              <a:ext cx="61689" cy="52859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0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15"/>
            <p:cNvSpPr/>
            <p:nvPr/>
          </p:nvSpPr>
          <p:spPr>
            <a:xfrm>
              <a:off x="541613" y="3239013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15"/>
            <p:cNvSpPr/>
            <p:nvPr/>
          </p:nvSpPr>
          <p:spPr>
            <a:xfrm>
              <a:off x="541613" y="3163819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15"/>
            <p:cNvSpPr/>
            <p:nvPr/>
          </p:nvSpPr>
          <p:spPr>
            <a:xfrm>
              <a:off x="541613" y="308840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15"/>
            <p:cNvSpPr/>
            <p:nvPr/>
          </p:nvSpPr>
          <p:spPr>
            <a:xfrm>
              <a:off x="541613" y="3013009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15"/>
            <p:cNvSpPr/>
            <p:nvPr/>
          </p:nvSpPr>
          <p:spPr>
            <a:xfrm>
              <a:off x="541613" y="293759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15"/>
            <p:cNvSpPr/>
            <p:nvPr/>
          </p:nvSpPr>
          <p:spPr>
            <a:xfrm>
              <a:off x="541613" y="2862398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15"/>
            <p:cNvSpPr/>
            <p:nvPr/>
          </p:nvSpPr>
          <p:spPr>
            <a:xfrm>
              <a:off x="466221" y="2862398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15"/>
            <p:cNvSpPr/>
            <p:nvPr/>
          </p:nvSpPr>
          <p:spPr>
            <a:xfrm>
              <a:off x="390804" y="2862398"/>
              <a:ext cx="61565" cy="52661"/>
            </a:xfrm>
            <a:custGeom>
              <a:avLst/>
              <a:gdLst/>
              <a:ahLst/>
              <a:cxnLst/>
              <a:rect l="l" t="t" r="r" b="b"/>
              <a:pathLst>
                <a:path w="2489" h="2129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1"/>
                    <a:pt x="1814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315412" y="2862398"/>
              <a:ext cx="61541" cy="52710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15"/>
            <p:cNvSpPr/>
            <p:nvPr/>
          </p:nvSpPr>
          <p:spPr>
            <a:xfrm>
              <a:off x="1144479" y="3239013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15"/>
            <p:cNvSpPr/>
            <p:nvPr/>
          </p:nvSpPr>
          <p:spPr>
            <a:xfrm>
              <a:off x="1144479" y="316381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15"/>
            <p:cNvSpPr/>
            <p:nvPr/>
          </p:nvSpPr>
          <p:spPr>
            <a:xfrm>
              <a:off x="1144479" y="3088402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5"/>
            <p:cNvSpPr/>
            <p:nvPr/>
          </p:nvSpPr>
          <p:spPr>
            <a:xfrm>
              <a:off x="1069062" y="3314430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5"/>
            <p:cNvSpPr/>
            <p:nvPr/>
          </p:nvSpPr>
          <p:spPr>
            <a:xfrm>
              <a:off x="1069062" y="3239013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5"/>
            <p:cNvSpPr/>
            <p:nvPr/>
          </p:nvSpPr>
          <p:spPr>
            <a:xfrm>
              <a:off x="1069062" y="3163819"/>
              <a:ext cx="61763" cy="52710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5"/>
            <p:cNvSpPr/>
            <p:nvPr/>
          </p:nvSpPr>
          <p:spPr>
            <a:xfrm>
              <a:off x="1069062" y="308840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5"/>
            <p:cNvSpPr/>
            <p:nvPr/>
          </p:nvSpPr>
          <p:spPr>
            <a:xfrm>
              <a:off x="1069062" y="3013009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15"/>
            <p:cNvSpPr/>
            <p:nvPr/>
          </p:nvSpPr>
          <p:spPr>
            <a:xfrm>
              <a:off x="993645" y="338982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15"/>
            <p:cNvSpPr/>
            <p:nvPr/>
          </p:nvSpPr>
          <p:spPr>
            <a:xfrm>
              <a:off x="993645" y="3314430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5"/>
            <p:cNvSpPr/>
            <p:nvPr/>
          </p:nvSpPr>
          <p:spPr>
            <a:xfrm>
              <a:off x="993645" y="308840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5"/>
            <p:cNvSpPr/>
            <p:nvPr/>
          </p:nvSpPr>
          <p:spPr>
            <a:xfrm>
              <a:off x="993645" y="3013009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5"/>
            <p:cNvSpPr/>
            <p:nvPr/>
          </p:nvSpPr>
          <p:spPr>
            <a:xfrm>
              <a:off x="993645" y="293759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5"/>
            <p:cNvSpPr/>
            <p:nvPr/>
          </p:nvSpPr>
          <p:spPr>
            <a:xfrm>
              <a:off x="918451" y="3766660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5"/>
            <p:cNvSpPr/>
            <p:nvPr/>
          </p:nvSpPr>
          <p:spPr>
            <a:xfrm>
              <a:off x="918451" y="3691243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5"/>
            <p:cNvSpPr/>
            <p:nvPr/>
          </p:nvSpPr>
          <p:spPr>
            <a:xfrm>
              <a:off x="918451" y="3615851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5"/>
            <p:cNvSpPr/>
            <p:nvPr/>
          </p:nvSpPr>
          <p:spPr>
            <a:xfrm>
              <a:off x="918451" y="3540632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5"/>
            <p:cNvSpPr/>
            <p:nvPr/>
          </p:nvSpPr>
          <p:spPr>
            <a:xfrm>
              <a:off x="918451" y="346523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5"/>
            <p:cNvSpPr/>
            <p:nvPr/>
          </p:nvSpPr>
          <p:spPr>
            <a:xfrm>
              <a:off x="918451" y="338982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5"/>
            <p:cNvSpPr/>
            <p:nvPr/>
          </p:nvSpPr>
          <p:spPr>
            <a:xfrm>
              <a:off x="918451" y="293759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5"/>
            <p:cNvSpPr/>
            <p:nvPr/>
          </p:nvSpPr>
          <p:spPr>
            <a:xfrm>
              <a:off x="918451" y="2862398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5"/>
            <p:cNvSpPr/>
            <p:nvPr/>
          </p:nvSpPr>
          <p:spPr>
            <a:xfrm>
              <a:off x="843059" y="384225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15"/>
            <p:cNvSpPr/>
            <p:nvPr/>
          </p:nvSpPr>
          <p:spPr>
            <a:xfrm>
              <a:off x="843059" y="3766660"/>
              <a:ext cx="61739" cy="52859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15"/>
            <p:cNvSpPr/>
            <p:nvPr/>
          </p:nvSpPr>
          <p:spPr>
            <a:xfrm>
              <a:off x="843059" y="2862398"/>
              <a:ext cx="61541" cy="52710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15"/>
            <p:cNvSpPr/>
            <p:nvPr/>
          </p:nvSpPr>
          <p:spPr>
            <a:xfrm>
              <a:off x="843059" y="278698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15"/>
            <p:cNvSpPr/>
            <p:nvPr/>
          </p:nvSpPr>
          <p:spPr>
            <a:xfrm>
              <a:off x="767642" y="406827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15"/>
            <p:cNvSpPr/>
            <p:nvPr/>
          </p:nvSpPr>
          <p:spPr>
            <a:xfrm>
              <a:off x="767642" y="399286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15"/>
            <p:cNvSpPr/>
            <p:nvPr/>
          </p:nvSpPr>
          <p:spPr>
            <a:xfrm>
              <a:off x="767642" y="3917469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15"/>
            <p:cNvSpPr/>
            <p:nvPr/>
          </p:nvSpPr>
          <p:spPr>
            <a:xfrm>
              <a:off x="767642" y="384225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15"/>
            <p:cNvSpPr/>
            <p:nvPr/>
          </p:nvSpPr>
          <p:spPr>
            <a:xfrm>
              <a:off x="767642" y="271158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15"/>
            <p:cNvSpPr/>
            <p:nvPr/>
          </p:nvSpPr>
          <p:spPr>
            <a:xfrm>
              <a:off x="692225" y="406827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15"/>
            <p:cNvSpPr/>
            <p:nvPr/>
          </p:nvSpPr>
          <p:spPr>
            <a:xfrm>
              <a:off x="692225" y="271158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5"/>
            <p:cNvSpPr/>
            <p:nvPr/>
          </p:nvSpPr>
          <p:spPr>
            <a:xfrm>
              <a:off x="692225" y="263617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5"/>
            <p:cNvSpPr/>
            <p:nvPr/>
          </p:nvSpPr>
          <p:spPr>
            <a:xfrm>
              <a:off x="617030" y="406827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5"/>
            <p:cNvSpPr/>
            <p:nvPr/>
          </p:nvSpPr>
          <p:spPr>
            <a:xfrm>
              <a:off x="617030" y="271158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5"/>
            <p:cNvSpPr/>
            <p:nvPr/>
          </p:nvSpPr>
          <p:spPr>
            <a:xfrm>
              <a:off x="617030" y="263617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5"/>
            <p:cNvSpPr/>
            <p:nvPr/>
          </p:nvSpPr>
          <p:spPr>
            <a:xfrm>
              <a:off x="541613" y="406827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5"/>
            <p:cNvSpPr/>
            <p:nvPr/>
          </p:nvSpPr>
          <p:spPr>
            <a:xfrm>
              <a:off x="541613" y="399286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5"/>
            <p:cNvSpPr/>
            <p:nvPr/>
          </p:nvSpPr>
          <p:spPr>
            <a:xfrm>
              <a:off x="541613" y="271158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5"/>
            <p:cNvSpPr/>
            <p:nvPr/>
          </p:nvSpPr>
          <p:spPr>
            <a:xfrm>
              <a:off x="541613" y="263617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5"/>
            <p:cNvSpPr/>
            <p:nvPr/>
          </p:nvSpPr>
          <p:spPr>
            <a:xfrm>
              <a:off x="466221" y="399286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5"/>
            <p:cNvSpPr/>
            <p:nvPr/>
          </p:nvSpPr>
          <p:spPr>
            <a:xfrm>
              <a:off x="466221" y="3917469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5"/>
            <p:cNvSpPr/>
            <p:nvPr/>
          </p:nvSpPr>
          <p:spPr>
            <a:xfrm>
              <a:off x="466221" y="384225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5"/>
            <p:cNvSpPr/>
            <p:nvPr/>
          </p:nvSpPr>
          <p:spPr>
            <a:xfrm>
              <a:off x="466221" y="3691243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5"/>
            <p:cNvSpPr/>
            <p:nvPr/>
          </p:nvSpPr>
          <p:spPr>
            <a:xfrm>
              <a:off x="466221" y="3615851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15"/>
            <p:cNvSpPr/>
            <p:nvPr/>
          </p:nvSpPr>
          <p:spPr>
            <a:xfrm>
              <a:off x="466221" y="3540632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5"/>
            <p:cNvSpPr/>
            <p:nvPr/>
          </p:nvSpPr>
          <p:spPr>
            <a:xfrm>
              <a:off x="466221" y="346523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15"/>
            <p:cNvSpPr/>
            <p:nvPr/>
          </p:nvSpPr>
          <p:spPr>
            <a:xfrm>
              <a:off x="466221" y="263617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15"/>
            <p:cNvSpPr/>
            <p:nvPr/>
          </p:nvSpPr>
          <p:spPr>
            <a:xfrm>
              <a:off x="390804" y="3766660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15"/>
            <p:cNvSpPr/>
            <p:nvPr/>
          </p:nvSpPr>
          <p:spPr>
            <a:xfrm>
              <a:off x="390804" y="3691243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15"/>
            <p:cNvSpPr/>
            <p:nvPr/>
          </p:nvSpPr>
          <p:spPr>
            <a:xfrm>
              <a:off x="390804" y="346523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15"/>
            <p:cNvSpPr/>
            <p:nvPr/>
          </p:nvSpPr>
          <p:spPr>
            <a:xfrm>
              <a:off x="390804" y="338982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15"/>
            <p:cNvSpPr/>
            <p:nvPr/>
          </p:nvSpPr>
          <p:spPr>
            <a:xfrm>
              <a:off x="390680" y="3314430"/>
              <a:ext cx="61689" cy="52859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15"/>
            <p:cNvSpPr/>
            <p:nvPr/>
          </p:nvSpPr>
          <p:spPr>
            <a:xfrm>
              <a:off x="390804" y="2560779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8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15"/>
            <p:cNvSpPr/>
            <p:nvPr/>
          </p:nvSpPr>
          <p:spPr>
            <a:xfrm>
              <a:off x="315263" y="3314430"/>
              <a:ext cx="61689" cy="52859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15"/>
            <p:cNvSpPr/>
            <p:nvPr/>
          </p:nvSpPr>
          <p:spPr>
            <a:xfrm>
              <a:off x="315412" y="3239013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15"/>
            <p:cNvSpPr/>
            <p:nvPr/>
          </p:nvSpPr>
          <p:spPr>
            <a:xfrm>
              <a:off x="315412" y="2560779"/>
              <a:ext cx="61541" cy="52859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15"/>
            <p:cNvSpPr/>
            <p:nvPr/>
          </p:nvSpPr>
          <p:spPr>
            <a:xfrm>
              <a:off x="239995" y="3239013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15"/>
            <p:cNvSpPr/>
            <p:nvPr/>
          </p:nvSpPr>
          <p:spPr>
            <a:xfrm>
              <a:off x="239995" y="2560779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15"/>
            <p:cNvSpPr/>
            <p:nvPr/>
          </p:nvSpPr>
          <p:spPr>
            <a:xfrm>
              <a:off x="239995" y="2485560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15"/>
            <p:cNvSpPr/>
            <p:nvPr/>
          </p:nvSpPr>
          <p:spPr>
            <a:xfrm>
              <a:off x="164602" y="3239013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15"/>
            <p:cNvSpPr/>
            <p:nvPr/>
          </p:nvSpPr>
          <p:spPr>
            <a:xfrm>
              <a:off x="164602" y="2560779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15"/>
            <p:cNvSpPr/>
            <p:nvPr/>
          </p:nvSpPr>
          <p:spPr>
            <a:xfrm>
              <a:off x="164602" y="2485560"/>
              <a:ext cx="61763" cy="52735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15"/>
            <p:cNvSpPr/>
            <p:nvPr/>
          </p:nvSpPr>
          <p:spPr>
            <a:xfrm>
              <a:off x="89185" y="3239013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15"/>
            <p:cNvSpPr/>
            <p:nvPr/>
          </p:nvSpPr>
          <p:spPr>
            <a:xfrm>
              <a:off x="89185" y="3163819"/>
              <a:ext cx="61763" cy="52710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15"/>
            <p:cNvSpPr/>
            <p:nvPr/>
          </p:nvSpPr>
          <p:spPr>
            <a:xfrm>
              <a:off x="89185" y="2560779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6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15"/>
            <p:cNvSpPr/>
            <p:nvPr/>
          </p:nvSpPr>
          <p:spPr>
            <a:xfrm>
              <a:off x="89185" y="2485560"/>
              <a:ext cx="61763" cy="52735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15"/>
            <p:cNvSpPr/>
            <p:nvPr/>
          </p:nvSpPr>
          <p:spPr>
            <a:xfrm>
              <a:off x="13991" y="3163819"/>
              <a:ext cx="61541" cy="52710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15"/>
            <p:cNvSpPr/>
            <p:nvPr/>
          </p:nvSpPr>
          <p:spPr>
            <a:xfrm>
              <a:off x="13991" y="271158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15"/>
            <p:cNvSpPr/>
            <p:nvPr/>
          </p:nvSpPr>
          <p:spPr>
            <a:xfrm>
              <a:off x="13991" y="263617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15"/>
            <p:cNvSpPr/>
            <p:nvPr/>
          </p:nvSpPr>
          <p:spPr>
            <a:xfrm>
              <a:off x="13991" y="2560779"/>
              <a:ext cx="61541" cy="52859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2" y="2137"/>
                    <a:pt x="1597" y="2039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15"/>
            <p:cNvSpPr/>
            <p:nvPr/>
          </p:nvSpPr>
          <p:spPr>
            <a:xfrm>
              <a:off x="843059" y="293759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15"/>
            <p:cNvSpPr/>
            <p:nvPr/>
          </p:nvSpPr>
          <p:spPr>
            <a:xfrm>
              <a:off x="993645" y="165629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15"/>
            <p:cNvSpPr/>
            <p:nvPr/>
          </p:nvSpPr>
          <p:spPr>
            <a:xfrm>
              <a:off x="993645" y="173171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15"/>
            <p:cNvSpPr/>
            <p:nvPr/>
          </p:nvSpPr>
          <p:spPr>
            <a:xfrm>
              <a:off x="993645" y="1807129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15"/>
            <p:cNvSpPr/>
            <p:nvPr/>
          </p:nvSpPr>
          <p:spPr>
            <a:xfrm>
              <a:off x="993645" y="188252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15"/>
            <p:cNvSpPr/>
            <p:nvPr/>
          </p:nvSpPr>
          <p:spPr>
            <a:xfrm>
              <a:off x="993645" y="195771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15"/>
            <p:cNvSpPr/>
            <p:nvPr/>
          </p:nvSpPr>
          <p:spPr>
            <a:xfrm>
              <a:off x="993645" y="203313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15"/>
            <p:cNvSpPr/>
            <p:nvPr/>
          </p:nvSpPr>
          <p:spPr>
            <a:xfrm>
              <a:off x="993645" y="2108549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15"/>
            <p:cNvSpPr/>
            <p:nvPr/>
          </p:nvSpPr>
          <p:spPr>
            <a:xfrm>
              <a:off x="617030" y="188252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15"/>
            <p:cNvSpPr/>
            <p:nvPr/>
          </p:nvSpPr>
          <p:spPr>
            <a:xfrm>
              <a:off x="617030" y="195771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15"/>
            <p:cNvSpPr/>
            <p:nvPr/>
          </p:nvSpPr>
          <p:spPr>
            <a:xfrm>
              <a:off x="315412" y="195771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15"/>
            <p:cNvSpPr/>
            <p:nvPr/>
          </p:nvSpPr>
          <p:spPr>
            <a:xfrm>
              <a:off x="390804" y="20331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15"/>
            <p:cNvSpPr/>
            <p:nvPr/>
          </p:nvSpPr>
          <p:spPr>
            <a:xfrm>
              <a:off x="390804" y="195771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15"/>
            <p:cNvSpPr/>
            <p:nvPr/>
          </p:nvSpPr>
          <p:spPr>
            <a:xfrm>
              <a:off x="466221" y="195771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15"/>
            <p:cNvSpPr/>
            <p:nvPr/>
          </p:nvSpPr>
          <p:spPr>
            <a:xfrm>
              <a:off x="541613" y="195771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15"/>
            <p:cNvSpPr/>
            <p:nvPr/>
          </p:nvSpPr>
          <p:spPr>
            <a:xfrm>
              <a:off x="541613" y="20331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15"/>
            <p:cNvSpPr/>
            <p:nvPr/>
          </p:nvSpPr>
          <p:spPr>
            <a:xfrm>
              <a:off x="617030" y="20331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15"/>
            <p:cNvSpPr/>
            <p:nvPr/>
          </p:nvSpPr>
          <p:spPr>
            <a:xfrm>
              <a:off x="617030" y="2108549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15"/>
            <p:cNvSpPr/>
            <p:nvPr/>
          </p:nvSpPr>
          <p:spPr>
            <a:xfrm>
              <a:off x="692225" y="1882521"/>
              <a:ext cx="61763" cy="52710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15"/>
            <p:cNvSpPr/>
            <p:nvPr/>
          </p:nvSpPr>
          <p:spPr>
            <a:xfrm>
              <a:off x="692225" y="195771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15"/>
            <p:cNvSpPr/>
            <p:nvPr/>
          </p:nvSpPr>
          <p:spPr>
            <a:xfrm>
              <a:off x="692225" y="203313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15"/>
            <p:cNvSpPr/>
            <p:nvPr/>
          </p:nvSpPr>
          <p:spPr>
            <a:xfrm>
              <a:off x="692225" y="2108549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15"/>
            <p:cNvSpPr/>
            <p:nvPr/>
          </p:nvSpPr>
          <p:spPr>
            <a:xfrm>
              <a:off x="767642" y="173171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15"/>
            <p:cNvSpPr/>
            <p:nvPr/>
          </p:nvSpPr>
          <p:spPr>
            <a:xfrm>
              <a:off x="767642" y="1807129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15"/>
            <p:cNvSpPr/>
            <p:nvPr/>
          </p:nvSpPr>
          <p:spPr>
            <a:xfrm>
              <a:off x="767642" y="188252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15"/>
            <p:cNvSpPr/>
            <p:nvPr/>
          </p:nvSpPr>
          <p:spPr>
            <a:xfrm>
              <a:off x="767642" y="195771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15"/>
            <p:cNvSpPr/>
            <p:nvPr/>
          </p:nvSpPr>
          <p:spPr>
            <a:xfrm>
              <a:off x="767642" y="203313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767642" y="2108549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843059" y="1731712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843059" y="1807129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843059" y="1882521"/>
              <a:ext cx="61541" cy="52710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843059" y="195771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843059" y="203313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843059" y="2108549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843059" y="2183942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918451" y="16562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918451" y="173171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15"/>
            <p:cNvSpPr/>
            <p:nvPr/>
          </p:nvSpPr>
          <p:spPr>
            <a:xfrm>
              <a:off x="918451" y="1807129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15"/>
            <p:cNvSpPr/>
            <p:nvPr/>
          </p:nvSpPr>
          <p:spPr>
            <a:xfrm>
              <a:off x="918451" y="1882521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15"/>
            <p:cNvSpPr/>
            <p:nvPr/>
          </p:nvSpPr>
          <p:spPr>
            <a:xfrm>
              <a:off x="918451" y="195771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15"/>
            <p:cNvSpPr/>
            <p:nvPr/>
          </p:nvSpPr>
          <p:spPr>
            <a:xfrm>
              <a:off x="918451" y="20331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15"/>
            <p:cNvSpPr/>
            <p:nvPr/>
          </p:nvSpPr>
          <p:spPr>
            <a:xfrm>
              <a:off x="918451" y="2108549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15"/>
            <p:cNvSpPr/>
            <p:nvPr/>
          </p:nvSpPr>
          <p:spPr>
            <a:xfrm>
              <a:off x="918451" y="218394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15"/>
            <p:cNvSpPr/>
            <p:nvPr/>
          </p:nvSpPr>
          <p:spPr>
            <a:xfrm>
              <a:off x="993645" y="218394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15"/>
            <p:cNvSpPr/>
            <p:nvPr/>
          </p:nvSpPr>
          <p:spPr>
            <a:xfrm>
              <a:off x="1069062" y="165629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15"/>
            <p:cNvSpPr/>
            <p:nvPr/>
          </p:nvSpPr>
          <p:spPr>
            <a:xfrm>
              <a:off x="1069062" y="173171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15"/>
            <p:cNvSpPr/>
            <p:nvPr/>
          </p:nvSpPr>
          <p:spPr>
            <a:xfrm>
              <a:off x="1069062" y="1807129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15"/>
            <p:cNvSpPr/>
            <p:nvPr/>
          </p:nvSpPr>
          <p:spPr>
            <a:xfrm>
              <a:off x="1069062" y="1882521"/>
              <a:ext cx="61763" cy="52710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15"/>
            <p:cNvSpPr/>
            <p:nvPr/>
          </p:nvSpPr>
          <p:spPr>
            <a:xfrm>
              <a:off x="1069062" y="195771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15"/>
            <p:cNvSpPr/>
            <p:nvPr/>
          </p:nvSpPr>
          <p:spPr>
            <a:xfrm>
              <a:off x="1069062" y="203313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15"/>
            <p:cNvSpPr/>
            <p:nvPr/>
          </p:nvSpPr>
          <p:spPr>
            <a:xfrm>
              <a:off x="1069062" y="2108549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15"/>
            <p:cNvSpPr/>
            <p:nvPr/>
          </p:nvSpPr>
          <p:spPr>
            <a:xfrm>
              <a:off x="1069062" y="218394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15"/>
            <p:cNvSpPr/>
            <p:nvPr/>
          </p:nvSpPr>
          <p:spPr>
            <a:xfrm>
              <a:off x="1069062" y="1581100"/>
              <a:ext cx="61689" cy="52686"/>
            </a:xfrm>
            <a:custGeom>
              <a:avLst/>
              <a:gdLst/>
              <a:ahLst/>
              <a:cxnLst/>
              <a:rect l="l" t="t" r="r" b="b"/>
              <a:pathLst>
                <a:path w="2494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4" y="1149"/>
                    <a:pt x="2020" y="1"/>
                    <a:pt x="1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15"/>
            <p:cNvSpPr/>
            <p:nvPr/>
          </p:nvSpPr>
          <p:spPr>
            <a:xfrm>
              <a:off x="993645" y="15811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15"/>
            <p:cNvSpPr/>
            <p:nvPr/>
          </p:nvSpPr>
          <p:spPr>
            <a:xfrm>
              <a:off x="918451" y="15811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15"/>
            <p:cNvSpPr/>
            <p:nvPr/>
          </p:nvSpPr>
          <p:spPr>
            <a:xfrm>
              <a:off x="918451" y="14302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15"/>
            <p:cNvSpPr/>
            <p:nvPr/>
          </p:nvSpPr>
          <p:spPr>
            <a:xfrm>
              <a:off x="843059" y="16562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15"/>
            <p:cNvSpPr/>
            <p:nvPr/>
          </p:nvSpPr>
          <p:spPr>
            <a:xfrm>
              <a:off x="843059" y="158110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15"/>
            <p:cNvSpPr/>
            <p:nvPr/>
          </p:nvSpPr>
          <p:spPr>
            <a:xfrm>
              <a:off x="843059" y="15057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15"/>
            <p:cNvSpPr/>
            <p:nvPr/>
          </p:nvSpPr>
          <p:spPr>
            <a:xfrm>
              <a:off x="843059" y="14302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15"/>
            <p:cNvSpPr/>
            <p:nvPr/>
          </p:nvSpPr>
          <p:spPr>
            <a:xfrm>
              <a:off x="767642" y="218394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15"/>
            <p:cNvSpPr/>
            <p:nvPr/>
          </p:nvSpPr>
          <p:spPr>
            <a:xfrm>
              <a:off x="767642" y="165629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15"/>
            <p:cNvSpPr/>
            <p:nvPr/>
          </p:nvSpPr>
          <p:spPr>
            <a:xfrm>
              <a:off x="767642" y="15811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767642" y="15057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767642" y="14302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767642" y="13548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692225" y="218394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692225" y="1807129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692225" y="173171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692225" y="165629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692225" y="15811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692225" y="15057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692225" y="14302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692225" y="13548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617030" y="2259359"/>
              <a:ext cx="61689" cy="52859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617030" y="218394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617030" y="1807129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617030" y="16562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617030" y="15811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617030" y="15057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617030" y="14302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617030" y="13548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617030" y="11288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541613" y="2108549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541613" y="1882521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3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541613" y="1807129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541613" y="173171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541613" y="16562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541613" y="1581100"/>
              <a:ext cx="61516" cy="52686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15"/>
            <p:cNvSpPr/>
            <p:nvPr/>
          </p:nvSpPr>
          <p:spPr>
            <a:xfrm>
              <a:off x="541613" y="15057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15"/>
            <p:cNvSpPr/>
            <p:nvPr/>
          </p:nvSpPr>
          <p:spPr>
            <a:xfrm>
              <a:off x="541613" y="14302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541613" y="13548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541613" y="11288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466221" y="2259359"/>
              <a:ext cx="61689" cy="52859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466221" y="218394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15"/>
            <p:cNvSpPr/>
            <p:nvPr/>
          </p:nvSpPr>
          <p:spPr>
            <a:xfrm>
              <a:off x="466221" y="20331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15"/>
            <p:cNvSpPr/>
            <p:nvPr/>
          </p:nvSpPr>
          <p:spPr>
            <a:xfrm>
              <a:off x="466221" y="1882521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15"/>
            <p:cNvSpPr/>
            <p:nvPr/>
          </p:nvSpPr>
          <p:spPr>
            <a:xfrm>
              <a:off x="466221" y="173171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15"/>
            <p:cNvSpPr/>
            <p:nvPr/>
          </p:nvSpPr>
          <p:spPr>
            <a:xfrm>
              <a:off x="466221" y="16562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15"/>
            <p:cNvSpPr/>
            <p:nvPr/>
          </p:nvSpPr>
          <p:spPr>
            <a:xfrm>
              <a:off x="466221" y="15811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15"/>
            <p:cNvSpPr/>
            <p:nvPr/>
          </p:nvSpPr>
          <p:spPr>
            <a:xfrm>
              <a:off x="466221" y="15057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15"/>
            <p:cNvSpPr/>
            <p:nvPr/>
          </p:nvSpPr>
          <p:spPr>
            <a:xfrm>
              <a:off x="466221" y="14302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15"/>
            <p:cNvSpPr/>
            <p:nvPr/>
          </p:nvSpPr>
          <p:spPr>
            <a:xfrm>
              <a:off x="466221" y="12042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15"/>
            <p:cNvSpPr/>
            <p:nvPr/>
          </p:nvSpPr>
          <p:spPr>
            <a:xfrm>
              <a:off x="466221" y="11288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15"/>
            <p:cNvSpPr/>
            <p:nvPr/>
          </p:nvSpPr>
          <p:spPr>
            <a:xfrm>
              <a:off x="390804" y="218394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390804" y="2108549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15"/>
            <p:cNvSpPr/>
            <p:nvPr/>
          </p:nvSpPr>
          <p:spPr>
            <a:xfrm>
              <a:off x="390804" y="1882521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5"/>
                    <a:pt x="528" y="2132"/>
                    <a:pt x="1076" y="2132"/>
                  </a:cubicBezTo>
                  <a:cubicBezTo>
                    <a:pt x="1335" y="2132"/>
                    <a:pt x="1599" y="2036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15"/>
            <p:cNvSpPr/>
            <p:nvPr/>
          </p:nvSpPr>
          <p:spPr>
            <a:xfrm>
              <a:off x="390804" y="1807129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15"/>
            <p:cNvSpPr/>
            <p:nvPr/>
          </p:nvSpPr>
          <p:spPr>
            <a:xfrm>
              <a:off x="390804" y="173171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15"/>
            <p:cNvSpPr/>
            <p:nvPr/>
          </p:nvSpPr>
          <p:spPr>
            <a:xfrm>
              <a:off x="390804" y="16562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15"/>
            <p:cNvSpPr/>
            <p:nvPr/>
          </p:nvSpPr>
          <p:spPr>
            <a:xfrm>
              <a:off x="390804" y="15811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15"/>
            <p:cNvSpPr/>
            <p:nvPr/>
          </p:nvSpPr>
          <p:spPr>
            <a:xfrm>
              <a:off x="390804" y="15057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15"/>
            <p:cNvSpPr/>
            <p:nvPr/>
          </p:nvSpPr>
          <p:spPr>
            <a:xfrm>
              <a:off x="390804" y="11288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15"/>
            <p:cNvSpPr/>
            <p:nvPr/>
          </p:nvSpPr>
          <p:spPr>
            <a:xfrm>
              <a:off x="315412" y="2108549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15"/>
            <p:cNvSpPr/>
            <p:nvPr/>
          </p:nvSpPr>
          <p:spPr>
            <a:xfrm>
              <a:off x="315412" y="203313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15"/>
            <p:cNvSpPr/>
            <p:nvPr/>
          </p:nvSpPr>
          <p:spPr>
            <a:xfrm>
              <a:off x="315412" y="1882521"/>
              <a:ext cx="61541" cy="52710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15"/>
            <p:cNvSpPr/>
            <p:nvPr/>
          </p:nvSpPr>
          <p:spPr>
            <a:xfrm>
              <a:off x="315412" y="16562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15"/>
            <p:cNvSpPr/>
            <p:nvPr/>
          </p:nvSpPr>
          <p:spPr>
            <a:xfrm>
              <a:off x="315412" y="1581100"/>
              <a:ext cx="61491" cy="52686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6" y="1149"/>
                    <a:pt x="2020" y="1"/>
                    <a:pt x="1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15"/>
            <p:cNvSpPr/>
            <p:nvPr/>
          </p:nvSpPr>
          <p:spPr>
            <a:xfrm>
              <a:off x="239995" y="218394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15"/>
            <p:cNvSpPr/>
            <p:nvPr/>
          </p:nvSpPr>
          <p:spPr>
            <a:xfrm>
              <a:off x="239995" y="2108549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15"/>
            <p:cNvSpPr/>
            <p:nvPr/>
          </p:nvSpPr>
          <p:spPr>
            <a:xfrm>
              <a:off x="239995" y="20331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15"/>
            <p:cNvSpPr/>
            <p:nvPr/>
          </p:nvSpPr>
          <p:spPr>
            <a:xfrm>
              <a:off x="239995" y="195771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15"/>
            <p:cNvSpPr/>
            <p:nvPr/>
          </p:nvSpPr>
          <p:spPr>
            <a:xfrm>
              <a:off x="239995" y="16562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15"/>
            <p:cNvSpPr/>
            <p:nvPr/>
          </p:nvSpPr>
          <p:spPr>
            <a:xfrm>
              <a:off x="164602" y="2259359"/>
              <a:ext cx="61887" cy="52859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15"/>
            <p:cNvSpPr/>
            <p:nvPr/>
          </p:nvSpPr>
          <p:spPr>
            <a:xfrm>
              <a:off x="164602" y="218394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15"/>
            <p:cNvSpPr/>
            <p:nvPr/>
          </p:nvSpPr>
          <p:spPr>
            <a:xfrm>
              <a:off x="164602" y="2108549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15"/>
            <p:cNvSpPr/>
            <p:nvPr/>
          </p:nvSpPr>
          <p:spPr>
            <a:xfrm>
              <a:off x="164602" y="203313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15"/>
            <p:cNvSpPr/>
            <p:nvPr/>
          </p:nvSpPr>
          <p:spPr>
            <a:xfrm>
              <a:off x="164602" y="195771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15"/>
            <p:cNvSpPr/>
            <p:nvPr/>
          </p:nvSpPr>
          <p:spPr>
            <a:xfrm>
              <a:off x="164602" y="1882521"/>
              <a:ext cx="61763" cy="52710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15"/>
            <p:cNvSpPr/>
            <p:nvPr/>
          </p:nvSpPr>
          <p:spPr>
            <a:xfrm>
              <a:off x="164602" y="1807129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15"/>
            <p:cNvSpPr/>
            <p:nvPr/>
          </p:nvSpPr>
          <p:spPr>
            <a:xfrm>
              <a:off x="89185" y="2334751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15"/>
            <p:cNvSpPr/>
            <p:nvPr/>
          </p:nvSpPr>
          <p:spPr>
            <a:xfrm>
              <a:off x="89185" y="2259359"/>
              <a:ext cx="61912" cy="52859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15"/>
            <p:cNvSpPr/>
            <p:nvPr/>
          </p:nvSpPr>
          <p:spPr>
            <a:xfrm>
              <a:off x="89185" y="218394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15"/>
            <p:cNvSpPr/>
            <p:nvPr/>
          </p:nvSpPr>
          <p:spPr>
            <a:xfrm>
              <a:off x="89185" y="203313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15"/>
            <p:cNvSpPr/>
            <p:nvPr/>
          </p:nvSpPr>
          <p:spPr>
            <a:xfrm>
              <a:off x="89185" y="1882521"/>
              <a:ext cx="61763" cy="52710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15"/>
            <p:cNvSpPr/>
            <p:nvPr/>
          </p:nvSpPr>
          <p:spPr>
            <a:xfrm>
              <a:off x="89185" y="1807129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15"/>
            <p:cNvSpPr/>
            <p:nvPr/>
          </p:nvSpPr>
          <p:spPr>
            <a:xfrm>
              <a:off x="89185" y="173171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15"/>
            <p:cNvSpPr/>
            <p:nvPr/>
          </p:nvSpPr>
          <p:spPr>
            <a:xfrm>
              <a:off x="13991" y="2334751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15"/>
            <p:cNvSpPr/>
            <p:nvPr/>
          </p:nvSpPr>
          <p:spPr>
            <a:xfrm>
              <a:off x="13991" y="2259359"/>
              <a:ext cx="61689" cy="52859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15"/>
            <p:cNvSpPr/>
            <p:nvPr/>
          </p:nvSpPr>
          <p:spPr>
            <a:xfrm>
              <a:off x="13991" y="2183942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15"/>
            <p:cNvSpPr/>
            <p:nvPr/>
          </p:nvSpPr>
          <p:spPr>
            <a:xfrm>
              <a:off x="13991" y="1807129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15"/>
            <p:cNvSpPr/>
            <p:nvPr/>
          </p:nvSpPr>
          <p:spPr>
            <a:xfrm>
              <a:off x="1069062" y="263617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15"/>
            <p:cNvSpPr/>
            <p:nvPr/>
          </p:nvSpPr>
          <p:spPr>
            <a:xfrm>
              <a:off x="1069062" y="271158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15"/>
            <p:cNvSpPr/>
            <p:nvPr/>
          </p:nvSpPr>
          <p:spPr>
            <a:xfrm>
              <a:off x="1144479" y="271158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15"/>
            <p:cNvSpPr/>
            <p:nvPr/>
          </p:nvSpPr>
          <p:spPr>
            <a:xfrm>
              <a:off x="1144479" y="2862398"/>
              <a:ext cx="61541" cy="52710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15"/>
            <p:cNvSpPr/>
            <p:nvPr/>
          </p:nvSpPr>
          <p:spPr>
            <a:xfrm>
              <a:off x="1219872" y="278698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15"/>
            <p:cNvSpPr/>
            <p:nvPr/>
          </p:nvSpPr>
          <p:spPr>
            <a:xfrm>
              <a:off x="1144479" y="278698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15"/>
            <p:cNvSpPr/>
            <p:nvPr/>
          </p:nvSpPr>
          <p:spPr>
            <a:xfrm>
              <a:off x="1747321" y="1505708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15"/>
            <p:cNvSpPr/>
            <p:nvPr/>
          </p:nvSpPr>
          <p:spPr>
            <a:xfrm>
              <a:off x="1747321" y="1581100"/>
              <a:ext cx="61739" cy="52686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15"/>
            <p:cNvSpPr/>
            <p:nvPr/>
          </p:nvSpPr>
          <p:spPr>
            <a:xfrm>
              <a:off x="1747321" y="1656295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15"/>
            <p:cNvSpPr/>
            <p:nvPr/>
          </p:nvSpPr>
          <p:spPr>
            <a:xfrm>
              <a:off x="1747321" y="1731712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15"/>
            <p:cNvSpPr/>
            <p:nvPr/>
          </p:nvSpPr>
          <p:spPr>
            <a:xfrm>
              <a:off x="1747321" y="1807129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15"/>
            <p:cNvSpPr/>
            <p:nvPr/>
          </p:nvSpPr>
          <p:spPr>
            <a:xfrm>
              <a:off x="1747321" y="1882521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15"/>
            <p:cNvSpPr/>
            <p:nvPr/>
          </p:nvSpPr>
          <p:spPr>
            <a:xfrm>
              <a:off x="1747321" y="1957715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9"/>
                    <a:pt x="8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15"/>
            <p:cNvSpPr/>
            <p:nvPr/>
          </p:nvSpPr>
          <p:spPr>
            <a:xfrm>
              <a:off x="1747321" y="2033132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15"/>
            <p:cNvSpPr/>
            <p:nvPr/>
          </p:nvSpPr>
          <p:spPr>
            <a:xfrm>
              <a:off x="1747321" y="2108549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15"/>
            <p:cNvSpPr/>
            <p:nvPr/>
          </p:nvSpPr>
          <p:spPr>
            <a:xfrm>
              <a:off x="1747321" y="2183942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5"/>
            <p:cNvSpPr/>
            <p:nvPr/>
          </p:nvSpPr>
          <p:spPr>
            <a:xfrm>
              <a:off x="1747321" y="2259359"/>
              <a:ext cx="61887" cy="52859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83" y="0"/>
                  </a:moveTo>
                  <a:cubicBezTo>
                    <a:pt x="1080" y="0"/>
                    <a:pt x="1077" y="0"/>
                    <a:pt x="1073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747321" y="2334751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1747321" y="2410168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1747321" y="2485560"/>
              <a:ext cx="61739" cy="52735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73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370483" y="15057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370483" y="15811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1370483" y="165629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15"/>
            <p:cNvSpPr/>
            <p:nvPr/>
          </p:nvSpPr>
          <p:spPr>
            <a:xfrm>
              <a:off x="1370483" y="173171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15"/>
            <p:cNvSpPr/>
            <p:nvPr/>
          </p:nvSpPr>
          <p:spPr>
            <a:xfrm>
              <a:off x="1370483" y="1807129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15"/>
            <p:cNvSpPr/>
            <p:nvPr/>
          </p:nvSpPr>
          <p:spPr>
            <a:xfrm>
              <a:off x="1370483" y="188252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15"/>
            <p:cNvSpPr/>
            <p:nvPr/>
          </p:nvSpPr>
          <p:spPr>
            <a:xfrm>
              <a:off x="1370483" y="195771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15"/>
            <p:cNvSpPr/>
            <p:nvPr/>
          </p:nvSpPr>
          <p:spPr>
            <a:xfrm>
              <a:off x="1370483" y="203313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15"/>
            <p:cNvSpPr/>
            <p:nvPr/>
          </p:nvSpPr>
          <p:spPr>
            <a:xfrm>
              <a:off x="1370483" y="2108549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15"/>
            <p:cNvSpPr/>
            <p:nvPr/>
          </p:nvSpPr>
          <p:spPr>
            <a:xfrm>
              <a:off x="1370483" y="218394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15"/>
            <p:cNvSpPr/>
            <p:nvPr/>
          </p:nvSpPr>
          <p:spPr>
            <a:xfrm>
              <a:off x="1370483" y="2259359"/>
              <a:ext cx="61912" cy="52859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15"/>
            <p:cNvSpPr/>
            <p:nvPr/>
          </p:nvSpPr>
          <p:spPr>
            <a:xfrm>
              <a:off x="1370483" y="2334751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15"/>
            <p:cNvSpPr/>
            <p:nvPr/>
          </p:nvSpPr>
          <p:spPr>
            <a:xfrm>
              <a:off x="993645" y="2259359"/>
              <a:ext cx="61912" cy="52859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15"/>
            <p:cNvSpPr/>
            <p:nvPr/>
          </p:nvSpPr>
          <p:spPr>
            <a:xfrm>
              <a:off x="993645" y="2485560"/>
              <a:ext cx="61763" cy="52735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15"/>
            <p:cNvSpPr/>
            <p:nvPr/>
          </p:nvSpPr>
          <p:spPr>
            <a:xfrm>
              <a:off x="993645" y="2410168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15"/>
            <p:cNvSpPr/>
            <p:nvPr/>
          </p:nvSpPr>
          <p:spPr>
            <a:xfrm>
              <a:off x="993645" y="2334751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15"/>
            <p:cNvSpPr/>
            <p:nvPr/>
          </p:nvSpPr>
          <p:spPr>
            <a:xfrm>
              <a:off x="1069062" y="2259359"/>
              <a:ext cx="61912" cy="52859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15"/>
            <p:cNvSpPr/>
            <p:nvPr/>
          </p:nvSpPr>
          <p:spPr>
            <a:xfrm>
              <a:off x="1069062" y="2334751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15"/>
            <p:cNvSpPr/>
            <p:nvPr/>
          </p:nvSpPr>
          <p:spPr>
            <a:xfrm>
              <a:off x="1144479" y="158110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15"/>
            <p:cNvSpPr/>
            <p:nvPr/>
          </p:nvSpPr>
          <p:spPr>
            <a:xfrm>
              <a:off x="1144479" y="16562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15"/>
            <p:cNvSpPr/>
            <p:nvPr/>
          </p:nvSpPr>
          <p:spPr>
            <a:xfrm>
              <a:off x="1144479" y="1731712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15"/>
            <p:cNvSpPr/>
            <p:nvPr/>
          </p:nvSpPr>
          <p:spPr>
            <a:xfrm>
              <a:off x="1144479" y="1807129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15"/>
            <p:cNvSpPr/>
            <p:nvPr/>
          </p:nvSpPr>
          <p:spPr>
            <a:xfrm>
              <a:off x="1144479" y="188252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15"/>
            <p:cNvSpPr/>
            <p:nvPr/>
          </p:nvSpPr>
          <p:spPr>
            <a:xfrm>
              <a:off x="1144479" y="195771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15"/>
            <p:cNvSpPr/>
            <p:nvPr/>
          </p:nvSpPr>
          <p:spPr>
            <a:xfrm>
              <a:off x="1144479" y="203313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15"/>
            <p:cNvSpPr/>
            <p:nvPr/>
          </p:nvSpPr>
          <p:spPr>
            <a:xfrm>
              <a:off x="1144479" y="2108549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15"/>
            <p:cNvSpPr/>
            <p:nvPr/>
          </p:nvSpPr>
          <p:spPr>
            <a:xfrm>
              <a:off x="1144479" y="2183942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15"/>
            <p:cNvSpPr/>
            <p:nvPr/>
          </p:nvSpPr>
          <p:spPr>
            <a:xfrm>
              <a:off x="1144479" y="2259359"/>
              <a:ext cx="61689" cy="52859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493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15"/>
            <p:cNvSpPr/>
            <p:nvPr/>
          </p:nvSpPr>
          <p:spPr>
            <a:xfrm>
              <a:off x="1144479" y="2334751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15"/>
            <p:cNvSpPr/>
            <p:nvPr/>
          </p:nvSpPr>
          <p:spPr>
            <a:xfrm>
              <a:off x="1144479" y="2410168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15"/>
            <p:cNvSpPr/>
            <p:nvPr/>
          </p:nvSpPr>
          <p:spPr>
            <a:xfrm>
              <a:off x="1219872" y="15811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15"/>
            <p:cNvSpPr/>
            <p:nvPr/>
          </p:nvSpPr>
          <p:spPr>
            <a:xfrm>
              <a:off x="1219872" y="16562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15"/>
            <p:cNvSpPr/>
            <p:nvPr/>
          </p:nvSpPr>
          <p:spPr>
            <a:xfrm>
              <a:off x="1219872" y="173171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15"/>
            <p:cNvSpPr/>
            <p:nvPr/>
          </p:nvSpPr>
          <p:spPr>
            <a:xfrm>
              <a:off x="1219872" y="1807129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15"/>
            <p:cNvSpPr/>
            <p:nvPr/>
          </p:nvSpPr>
          <p:spPr>
            <a:xfrm>
              <a:off x="1219872" y="1882521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15"/>
            <p:cNvSpPr/>
            <p:nvPr/>
          </p:nvSpPr>
          <p:spPr>
            <a:xfrm>
              <a:off x="1219872" y="195771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5"/>
            <p:cNvSpPr/>
            <p:nvPr/>
          </p:nvSpPr>
          <p:spPr>
            <a:xfrm>
              <a:off x="1219872" y="20331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5"/>
            <p:cNvSpPr/>
            <p:nvPr/>
          </p:nvSpPr>
          <p:spPr>
            <a:xfrm>
              <a:off x="1219872" y="2108549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15"/>
            <p:cNvSpPr/>
            <p:nvPr/>
          </p:nvSpPr>
          <p:spPr>
            <a:xfrm>
              <a:off x="1219872" y="218394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15"/>
            <p:cNvSpPr/>
            <p:nvPr/>
          </p:nvSpPr>
          <p:spPr>
            <a:xfrm>
              <a:off x="1219872" y="2259359"/>
              <a:ext cx="61689" cy="52859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15"/>
            <p:cNvSpPr/>
            <p:nvPr/>
          </p:nvSpPr>
          <p:spPr>
            <a:xfrm>
              <a:off x="1219872" y="2334751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15"/>
            <p:cNvSpPr/>
            <p:nvPr/>
          </p:nvSpPr>
          <p:spPr>
            <a:xfrm>
              <a:off x="1219872" y="2410168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15"/>
            <p:cNvSpPr/>
            <p:nvPr/>
          </p:nvSpPr>
          <p:spPr>
            <a:xfrm>
              <a:off x="1295289" y="158110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5"/>
            <p:cNvSpPr/>
            <p:nvPr/>
          </p:nvSpPr>
          <p:spPr>
            <a:xfrm>
              <a:off x="1295289" y="16562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15"/>
            <p:cNvSpPr/>
            <p:nvPr/>
          </p:nvSpPr>
          <p:spPr>
            <a:xfrm>
              <a:off x="1295289" y="1731712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15"/>
            <p:cNvSpPr/>
            <p:nvPr/>
          </p:nvSpPr>
          <p:spPr>
            <a:xfrm>
              <a:off x="1295289" y="1807129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15"/>
            <p:cNvSpPr/>
            <p:nvPr/>
          </p:nvSpPr>
          <p:spPr>
            <a:xfrm>
              <a:off x="1295289" y="1882521"/>
              <a:ext cx="61541" cy="52710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15"/>
            <p:cNvSpPr/>
            <p:nvPr/>
          </p:nvSpPr>
          <p:spPr>
            <a:xfrm>
              <a:off x="1295289" y="195771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0" y="2138"/>
                  </a:cubicBezTo>
                  <a:cubicBezTo>
                    <a:pt x="1331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15"/>
            <p:cNvSpPr/>
            <p:nvPr/>
          </p:nvSpPr>
          <p:spPr>
            <a:xfrm>
              <a:off x="1295289" y="203313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15"/>
            <p:cNvSpPr/>
            <p:nvPr/>
          </p:nvSpPr>
          <p:spPr>
            <a:xfrm>
              <a:off x="1295289" y="2108549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1295289" y="2183942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1295289" y="2259359"/>
              <a:ext cx="61689" cy="52859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15"/>
            <p:cNvSpPr/>
            <p:nvPr/>
          </p:nvSpPr>
          <p:spPr>
            <a:xfrm>
              <a:off x="1295289" y="2334751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15"/>
            <p:cNvSpPr/>
            <p:nvPr/>
          </p:nvSpPr>
          <p:spPr>
            <a:xfrm>
              <a:off x="1295289" y="2410168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15"/>
            <p:cNvSpPr/>
            <p:nvPr/>
          </p:nvSpPr>
          <p:spPr>
            <a:xfrm>
              <a:off x="1370483" y="2410168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15"/>
            <p:cNvSpPr/>
            <p:nvPr/>
          </p:nvSpPr>
          <p:spPr>
            <a:xfrm>
              <a:off x="1370483" y="2485560"/>
              <a:ext cx="61763" cy="52735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15"/>
            <p:cNvSpPr/>
            <p:nvPr/>
          </p:nvSpPr>
          <p:spPr>
            <a:xfrm>
              <a:off x="1445900" y="1505708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15"/>
            <p:cNvSpPr/>
            <p:nvPr/>
          </p:nvSpPr>
          <p:spPr>
            <a:xfrm>
              <a:off x="1445900" y="1581100"/>
              <a:ext cx="61739" cy="52686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1445900" y="1656295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1445900" y="1731712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1445900" y="1807129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1445900" y="1882521"/>
              <a:ext cx="61739" cy="52710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15"/>
            <p:cNvSpPr/>
            <p:nvPr/>
          </p:nvSpPr>
          <p:spPr>
            <a:xfrm>
              <a:off x="1445900" y="1957715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15"/>
            <p:cNvSpPr/>
            <p:nvPr/>
          </p:nvSpPr>
          <p:spPr>
            <a:xfrm>
              <a:off x="1445900" y="2033132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15"/>
            <p:cNvSpPr/>
            <p:nvPr/>
          </p:nvSpPr>
          <p:spPr>
            <a:xfrm>
              <a:off x="1445900" y="2108549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15"/>
            <p:cNvSpPr/>
            <p:nvPr/>
          </p:nvSpPr>
          <p:spPr>
            <a:xfrm>
              <a:off x="1445900" y="2183942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1445900" y="2259359"/>
              <a:ext cx="61887" cy="52859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1445900" y="2334751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1445900" y="2410168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1445900" y="2485560"/>
              <a:ext cx="61739" cy="52735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1521292" y="15057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1521292" y="15811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1521292" y="16562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1521292" y="173171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1521292" y="1807129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15"/>
            <p:cNvSpPr/>
            <p:nvPr/>
          </p:nvSpPr>
          <p:spPr>
            <a:xfrm>
              <a:off x="1521292" y="188252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15"/>
            <p:cNvSpPr/>
            <p:nvPr/>
          </p:nvSpPr>
          <p:spPr>
            <a:xfrm>
              <a:off x="1521292" y="195771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1521292" y="20331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15"/>
            <p:cNvSpPr/>
            <p:nvPr/>
          </p:nvSpPr>
          <p:spPr>
            <a:xfrm>
              <a:off x="1521292" y="2108549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15"/>
            <p:cNvSpPr/>
            <p:nvPr/>
          </p:nvSpPr>
          <p:spPr>
            <a:xfrm>
              <a:off x="1521292" y="218394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1521292" y="2259359"/>
              <a:ext cx="61714" cy="52859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1521292" y="2334751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1521292" y="2410168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1521292" y="2485560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1521292" y="2560779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596709" y="158110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1596709" y="16562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1596709" y="1731712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1596709" y="1807129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1596709" y="1882521"/>
              <a:ext cx="61541" cy="52710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15"/>
            <p:cNvSpPr/>
            <p:nvPr/>
          </p:nvSpPr>
          <p:spPr>
            <a:xfrm>
              <a:off x="1596709" y="195771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15"/>
            <p:cNvSpPr/>
            <p:nvPr/>
          </p:nvSpPr>
          <p:spPr>
            <a:xfrm>
              <a:off x="1596709" y="203313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15"/>
            <p:cNvSpPr/>
            <p:nvPr/>
          </p:nvSpPr>
          <p:spPr>
            <a:xfrm>
              <a:off x="1596709" y="2108549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15"/>
            <p:cNvSpPr/>
            <p:nvPr/>
          </p:nvSpPr>
          <p:spPr>
            <a:xfrm>
              <a:off x="1596709" y="2183942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15"/>
            <p:cNvSpPr/>
            <p:nvPr/>
          </p:nvSpPr>
          <p:spPr>
            <a:xfrm>
              <a:off x="1596709" y="2259359"/>
              <a:ext cx="61689" cy="52859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15"/>
            <p:cNvSpPr/>
            <p:nvPr/>
          </p:nvSpPr>
          <p:spPr>
            <a:xfrm>
              <a:off x="1596709" y="2334751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15"/>
            <p:cNvSpPr/>
            <p:nvPr/>
          </p:nvSpPr>
          <p:spPr>
            <a:xfrm>
              <a:off x="1596709" y="2410168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15"/>
            <p:cNvSpPr/>
            <p:nvPr/>
          </p:nvSpPr>
          <p:spPr>
            <a:xfrm>
              <a:off x="1596709" y="2485560"/>
              <a:ext cx="61541" cy="52735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15"/>
            <p:cNvSpPr/>
            <p:nvPr/>
          </p:nvSpPr>
          <p:spPr>
            <a:xfrm>
              <a:off x="1596709" y="2560779"/>
              <a:ext cx="61541" cy="52859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15"/>
            <p:cNvSpPr/>
            <p:nvPr/>
          </p:nvSpPr>
          <p:spPr>
            <a:xfrm>
              <a:off x="1672102" y="15811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15"/>
            <p:cNvSpPr/>
            <p:nvPr/>
          </p:nvSpPr>
          <p:spPr>
            <a:xfrm>
              <a:off x="1672102" y="16562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15"/>
            <p:cNvSpPr/>
            <p:nvPr/>
          </p:nvSpPr>
          <p:spPr>
            <a:xfrm>
              <a:off x="1672102" y="173171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15"/>
            <p:cNvSpPr/>
            <p:nvPr/>
          </p:nvSpPr>
          <p:spPr>
            <a:xfrm>
              <a:off x="1672102" y="1807129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15"/>
            <p:cNvSpPr/>
            <p:nvPr/>
          </p:nvSpPr>
          <p:spPr>
            <a:xfrm>
              <a:off x="1672102" y="1882521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15"/>
            <p:cNvSpPr/>
            <p:nvPr/>
          </p:nvSpPr>
          <p:spPr>
            <a:xfrm>
              <a:off x="1672102" y="195771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15"/>
            <p:cNvSpPr/>
            <p:nvPr/>
          </p:nvSpPr>
          <p:spPr>
            <a:xfrm>
              <a:off x="1672102" y="20331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15"/>
            <p:cNvSpPr/>
            <p:nvPr/>
          </p:nvSpPr>
          <p:spPr>
            <a:xfrm>
              <a:off x="1672102" y="2108549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15"/>
            <p:cNvSpPr/>
            <p:nvPr/>
          </p:nvSpPr>
          <p:spPr>
            <a:xfrm>
              <a:off x="1672102" y="218394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15"/>
            <p:cNvSpPr/>
            <p:nvPr/>
          </p:nvSpPr>
          <p:spPr>
            <a:xfrm>
              <a:off x="1672102" y="2259359"/>
              <a:ext cx="61714" cy="52859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15"/>
            <p:cNvSpPr/>
            <p:nvPr/>
          </p:nvSpPr>
          <p:spPr>
            <a:xfrm>
              <a:off x="1672102" y="2334751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15"/>
            <p:cNvSpPr/>
            <p:nvPr/>
          </p:nvSpPr>
          <p:spPr>
            <a:xfrm>
              <a:off x="1672102" y="2410168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15"/>
            <p:cNvSpPr/>
            <p:nvPr/>
          </p:nvSpPr>
          <p:spPr>
            <a:xfrm>
              <a:off x="1672102" y="2485560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15"/>
            <p:cNvSpPr/>
            <p:nvPr/>
          </p:nvSpPr>
          <p:spPr>
            <a:xfrm>
              <a:off x="1672102" y="2560779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15"/>
            <p:cNvSpPr/>
            <p:nvPr/>
          </p:nvSpPr>
          <p:spPr>
            <a:xfrm>
              <a:off x="1747321" y="2560779"/>
              <a:ext cx="61739" cy="52859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73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15"/>
            <p:cNvSpPr/>
            <p:nvPr/>
          </p:nvSpPr>
          <p:spPr>
            <a:xfrm>
              <a:off x="1747321" y="2636172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8" y="2137"/>
                    <a:pt x="1076" y="2137"/>
                  </a:cubicBezTo>
                  <a:cubicBezTo>
                    <a:pt x="1339" y="2137"/>
                    <a:pt x="1605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15"/>
            <p:cNvSpPr/>
            <p:nvPr/>
          </p:nvSpPr>
          <p:spPr>
            <a:xfrm>
              <a:off x="1822713" y="14302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15"/>
            <p:cNvSpPr/>
            <p:nvPr/>
          </p:nvSpPr>
          <p:spPr>
            <a:xfrm>
              <a:off x="1822713" y="15057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15"/>
            <p:cNvSpPr/>
            <p:nvPr/>
          </p:nvSpPr>
          <p:spPr>
            <a:xfrm>
              <a:off x="1822713" y="1581100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51" y="0"/>
                  </a:moveTo>
                  <a:cubicBezTo>
                    <a:pt x="472" y="0"/>
                    <a:pt x="1" y="477"/>
                    <a:pt x="1" y="1066"/>
                  </a:cubicBezTo>
                  <a:cubicBezTo>
                    <a:pt x="1" y="1705"/>
                    <a:pt x="524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ubicBezTo>
                    <a:pt x="1061" y="1"/>
                    <a:pt x="1056" y="0"/>
                    <a:pt x="1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15"/>
            <p:cNvSpPr/>
            <p:nvPr/>
          </p:nvSpPr>
          <p:spPr>
            <a:xfrm>
              <a:off x="1822713" y="16562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2" y="2138"/>
                    <a:pt x="1068" y="2138"/>
                  </a:cubicBezTo>
                  <a:cubicBezTo>
                    <a:pt x="1329" y="2138"/>
                    <a:pt x="1596" y="2040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15"/>
            <p:cNvSpPr/>
            <p:nvPr/>
          </p:nvSpPr>
          <p:spPr>
            <a:xfrm>
              <a:off x="1822713" y="173171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15"/>
            <p:cNvSpPr/>
            <p:nvPr/>
          </p:nvSpPr>
          <p:spPr>
            <a:xfrm>
              <a:off x="1822713" y="1807129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15"/>
            <p:cNvSpPr/>
            <p:nvPr/>
          </p:nvSpPr>
          <p:spPr>
            <a:xfrm>
              <a:off x="1822713" y="1882521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5"/>
                    <a:pt x="524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15"/>
            <p:cNvSpPr/>
            <p:nvPr/>
          </p:nvSpPr>
          <p:spPr>
            <a:xfrm>
              <a:off x="1822713" y="195771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15"/>
            <p:cNvSpPr/>
            <p:nvPr/>
          </p:nvSpPr>
          <p:spPr>
            <a:xfrm>
              <a:off x="1822713" y="203313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15"/>
            <p:cNvSpPr/>
            <p:nvPr/>
          </p:nvSpPr>
          <p:spPr>
            <a:xfrm>
              <a:off x="1822713" y="2108549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15"/>
            <p:cNvSpPr/>
            <p:nvPr/>
          </p:nvSpPr>
          <p:spPr>
            <a:xfrm>
              <a:off x="1822713" y="218394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15"/>
            <p:cNvSpPr/>
            <p:nvPr/>
          </p:nvSpPr>
          <p:spPr>
            <a:xfrm>
              <a:off x="1822713" y="2259359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15"/>
            <p:cNvSpPr/>
            <p:nvPr/>
          </p:nvSpPr>
          <p:spPr>
            <a:xfrm>
              <a:off x="1822713" y="233475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15"/>
            <p:cNvSpPr/>
            <p:nvPr/>
          </p:nvSpPr>
          <p:spPr>
            <a:xfrm>
              <a:off x="1822713" y="2410168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15"/>
            <p:cNvSpPr/>
            <p:nvPr/>
          </p:nvSpPr>
          <p:spPr>
            <a:xfrm>
              <a:off x="1822713" y="2485560"/>
              <a:ext cx="61763" cy="52735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15"/>
            <p:cNvSpPr/>
            <p:nvPr/>
          </p:nvSpPr>
          <p:spPr>
            <a:xfrm>
              <a:off x="1822713" y="2560779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1" y="1711"/>
                    <a:pt x="521" y="2137"/>
                    <a:pt x="1067" y="2137"/>
                  </a:cubicBezTo>
                  <a:cubicBezTo>
                    <a:pt x="1328" y="2137"/>
                    <a:pt x="1595" y="2039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15"/>
            <p:cNvSpPr/>
            <p:nvPr/>
          </p:nvSpPr>
          <p:spPr>
            <a:xfrm>
              <a:off x="1822713" y="271158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5"/>
                    <a:pt x="2017" y="8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15"/>
            <p:cNvSpPr/>
            <p:nvPr/>
          </p:nvSpPr>
          <p:spPr>
            <a:xfrm>
              <a:off x="1822713" y="263617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15"/>
            <p:cNvSpPr/>
            <p:nvPr/>
          </p:nvSpPr>
          <p:spPr>
            <a:xfrm>
              <a:off x="1898130" y="1354874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15"/>
            <p:cNvSpPr/>
            <p:nvPr/>
          </p:nvSpPr>
          <p:spPr>
            <a:xfrm>
              <a:off x="1898130" y="14302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15"/>
            <p:cNvSpPr/>
            <p:nvPr/>
          </p:nvSpPr>
          <p:spPr>
            <a:xfrm>
              <a:off x="1898130" y="15057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15"/>
            <p:cNvSpPr/>
            <p:nvPr/>
          </p:nvSpPr>
          <p:spPr>
            <a:xfrm>
              <a:off x="1898130" y="1581100"/>
              <a:ext cx="61541" cy="52735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51" y="0"/>
                  </a:moveTo>
                  <a:cubicBezTo>
                    <a:pt x="472" y="0"/>
                    <a:pt x="0" y="477"/>
                    <a:pt x="0" y="1066"/>
                  </a:cubicBezTo>
                  <a:cubicBezTo>
                    <a:pt x="0" y="1705"/>
                    <a:pt x="524" y="2132"/>
                    <a:pt x="1072" y="2132"/>
                  </a:cubicBezTo>
                  <a:cubicBezTo>
                    <a:pt x="1331" y="2132"/>
                    <a:pt x="1596" y="2036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ubicBezTo>
                    <a:pt x="1060" y="1"/>
                    <a:pt x="1055" y="0"/>
                    <a:pt x="1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15"/>
            <p:cNvSpPr/>
            <p:nvPr/>
          </p:nvSpPr>
          <p:spPr>
            <a:xfrm>
              <a:off x="1898130" y="16562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2" y="2138"/>
                    <a:pt x="1068" y="2138"/>
                  </a:cubicBezTo>
                  <a:cubicBezTo>
                    <a:pt x="1329" y="2138"/>
                    <a:pt x="1595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15"/>
            <p:cNvSpPr/>
            <p:nvPr/>
          </p:nvSpPr>
          <p:spPr>
            <a:xfrm>
              <a:off x="1898130" y="1731712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15"/>
            <p:cNvSpPr/>
            <p:nvPr/>
          </p:nvSpPr>
          <p:spPr>
            <a:xfrm>
              <a:off x="1898130" y="1807129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15"/>
            <p:cNvSpPr/>
            <p:nvPr/>
          </p:nvSpPr>
          <p:spPr>
            <a:xfrm>
              <a:off x="1898130" y="1882521"/>
              <a:ext cx="61541" cy="52735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5"/>
                    <a:pt x="524" y="2132"/>
                    <a:pt x="1072" y="2132"/>
                  </a:cubicBezTo>
                  <a:cubicBezTo>
                    <a:pt x="1331" y="2132"/>
                    <a:pt x="1596" y="2036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15"/>
            <p:cNvSpPr/>
            <p:nvPr/>
          </p:nvSpPr>
          <p:spPr>
            <a:xfrm>
              <a:off x="1898130" y="195771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74"/>
                  </a:cubicBezTo>
                  <a:cubicBezTo>
                    <a:pt x="0" y="1712"/>
                    <a:pt x="521" y="2138"/>
                    <a:pt x="1067" y="2138"/>
                  </a:cubicBezTo>
                  <a:cubicBezTo>
                    <a:pt x="1328" y="2138"/>
                    <a:pt x="1595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15"/>
            <p:cNvSpPr/>
            <p:nvPr/>
          </p:nvSpPr>
          <p:spPr>
            <a:xfrm>
              <a:off x="1898130" y="2033132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1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15"/>
            <p:cNvSpPr/>
            <p:nvPr/>
          </p:nvSpPr>
          <p:spPr>
            <a:xfrm>
              <a:off x="1898130" y="2108549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15"/>
            <p:cNvSpPr/>
            <p:nvPr/>
          </p:nvSpPr>
          <p:spPr>
            <a:xfrm>
              <a:off x="1898130" y="2183942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15"/>
            <p:cNvSpPr/>
            <p:nvPr/>
          </p:nvSpPr>
          <p:spPr>
            <a:xfrm>
              <a:off x="1898130" y="2259359"/>
              <a:ext cx="61739" cy="52859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15"/>
            <p:cNvSpPr/>
            <p:nvPr/>
          </p:nvSpPr>
          <p:spPr>
            <a:xfrm>
              <a:off x="1898130" y="233475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15"/>
            <p:cNvSpPr/>
            <p:nvPr/>
          </p:nvSpPr>
          <p:spPr>
            <a:xfrm>
              <a:off x="1898130" y="2410168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15"/>
            <p:cNvSpPr/>
            <p:nvPr/>
          </p:nvSpPr>
          <p:spPr>
            <a:xfrm>
              <a:off x="1898130" y="248556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15"/>
            <p:cNvSpPr/>
            <p:nvPr/>
          </p:nvSpPr>
          <p:spPr>
            <a:xfrm>
              <a:off x="1898130" y="2560779"/>
              <a:ext cx="61541" cy="52859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0" y="1711"/>
                    <a:pt x="521" y="2137"/>
                    <a:pt x="1067" y="2137"/>
                  </a:cubicBezTo>
                  <a:cubicBezTo>
                    <a:pt x="1328" y="2137"/>
                    <a:pt x="1595" y="2039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15"/>
            <p:cNvSpPr/>
            <p:nvPr/>
          </p:nvSpPr>
          <p:spPr>
            <a:xfrm>
              <a:off x="1898130" y="263617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15"/>
            <p:cNvSpPr/>
            <p:nvPr/>
          </p:nvSpPr>
          <p:spPr>
            <a:xfrm>
              <a:off x="1973522" y="13548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15"/>
            <p:cNvSpPr/>
            <p:nvPr/>
          </p:nvSpPr>
          <p:spPr>
            <a:xfrm>
              <a:off x="1973522" y="14302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15"/>
            <p:cNvSpPr/>
            <p:nvPr/>
          </p:nvSpPr>
          <p:spPr>
            <a:xfrm>
              <a:off x="1973522" y="15057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15"/>
            <p:cNvSpPr/>
            <p:nvPr/>
          </p:nvSpPr>
          <p:spPr>
            <a:xfrm>
              <a:off x="1973522" y="1581100"/>
              <a:ext cx="61714" cy="52686"/>
            </a:xfrm>
            <a:custGeom>
              <a:avLst/>
              <a:gdLst/>
              <a:ahLst/>
              <a:cxnLst/>
              <a:rect l="l" t="t" r="r" b="b"/>
              <a:pathLst>
                <a:path w="2495" h="2130" extrusionOk="0">
                  <a:moveTo>
                    <a:pt x="1084" y="1"/>
                  </a:moveTo>
                  <a:cubicBezTo>
                    <a:pt x="1080" y="1"/>
                    <a:pt x="1077" y="1"/>
                    <a:pt x="1074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4" y="1149"/>
                    <a:pt x="2020" y="1"/>
                    <a:pt x="10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15"/>
            <p:cNvSpPr/>
            <p:nvPr/>
          </p:nvSpPr>
          <p:spPr>
            <a:xfrm>
              <a:off x="1973522" y="165629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15"/>
            <p:cNvSpPr/>
            <p:nvPr/>
          </p:nvSpPr>
          <p:spPr>
            <a:xfrm>
              <a:off x="1973522" y="173171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15"/>
            <p:cNvSpPr/>
            <p:nvPr/>
          </p:nvSpPr>
          <p:spPr>
            <a:xfrm>
              <a:off x="1973522" y="1807129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15"/>
            <p:cNvSpPr/>
            <p:nvPr/>
          </p:nvSpPr>
          <p:spPr>
            <a:xfrm>
              <a:off x="1973522" y="1882521"/>
              <a:ext cx="61763" cy="52710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15"/>
            <p:cNvSpPr/>
            <p:nvPr/>
          </p:nvSpPr>
          <p:spPr>
            <a:xfrm>
              <a:off x="1973522" y="195771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15"/>
            <p:cNvSpPr/>
            <p:nvPr/>
          </p:nvSpPr>
          <p:spPr>
            <a:xfrm>
              <a:off x="1973522" y="203313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15"/>
            <p:cNvSpPr/>
            <p:nvPr/>
          </p:nvSpPr>
          <p:spPr>
            <a:xfrm>
              <a:off x="1973522" y="2108549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15"/>
            <p:cNvSpPr/>
            <p:nvPr/>
          </p:nvSpPr>
          <p:spPr>
            <a:xfrm>
              <a:off x="1973522" y="218394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15"/>
            <p:cNvSpPr/>
            <p:nvPr/>
          </p:nvSpPr>
          <p:spPr>
            <a:xfrm>
              <a:off x="1973522" y="2259359"/>
              <a:ext cx="61912" cy="52859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15"/>
            <p:cNvSpPr/>
            <p:nvPr/>
          </p:nvSpPr>
          <p:spPr>
            <a:xfrm>
              <a:off x="1973522" y="2334751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15"/>
            <p:cNvSpPr/>
            <p:nvPr/>
          </p:nvSpPr>
          <p:spPr>
            <a:xfrm>
              <a:off x="1973522" y="2485560"/>
              <a:ext cx="61763" cy="52735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15"/>
            <p:cNvSpPr/>
            <p:nvPr/>
          </p:nvSpPr>
          <p:spPr>
            <a:xfrm>
              <a:off x="1973522" y="2560779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15"/>
            <p:cNvSpPr/>
            <p:nvPr/>
          </p:nvSpPr>
          <p:spPr>
            <a:xfrm>
              <a:off x="1973522" y="263617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15"/>
            <p:cNvSpPr/>
            <p:nvPr/>
          </p:nvSpPr>
          <p:spPr>
            <a:xfrm>
              <a:off x="2048939" y="13548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15"/>
            <p:cNvSpPr/>
            <p:nvPr/>
          </p:nvSpPr>
          <p:spPr>
            <a:xfrm>
              <a:off x="2048939" y="14302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15"/>
            <p:cNvSpPr/>
            <p:nvPr/>
          </p:nvSpPr>
          <p:spPr>
            <a:xfrm>
              <a:off x="2048939" y="15057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15"/>
            <p:cNvSpPr/>
            <p:nvPr/>
          </p:nvSpPr>
          <p:spPr>
            <a:xfrm>
              <a:off x="2048939" y="15811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15"/>
            <p:cNvSpPr/>
            <p:nvPr/>
          </p:nvSpPr>
          <p:spPr>
            <a:xfrm>
              <a:off x="2048939" y="165629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15"/>
            <p:cNvSpPr/>
            <p:nvPr/>
          </p:nvSpPr>
          <p:spPr>
            <a:xfrm>
              <a:off x="2048939" y="173171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15"/>
            <p:cNvSpPr/>
            <p:nvPr/>
          </p:nvSpPr>
          <p:spPr>
            <a:xfrm>
              <a:off x="2048939" y="1807129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15"/>
            <p:cNvSpPr/>
            <p:nvPr/>
          </p:nvSpPr>
          <p:spPr>
            <a:xfrm>
              <a:off x="2048939" y="1882521"/>
              <a:ext cx="61763" cy="52710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15"/>
            <p:cNvSpPr/>
            <p:nvPr/>
          </p:nvSpPr>
          <p:spPr>
            <a:xfrm>
              <a:off x="2048939" y="195771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15"/>
            <p:cNvSpPr/>
            <p:nvPr/>
          </p:nvSpPr>
          <p:spPr>
            <a:xfrm>
              <a:off x="2048939" y="203313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15"/>
            <p:cNvSpPr/>
            <p:nvPr/>
          </p:nvSpPr>
          <p:spPr>
            <a:xfrm>
              <a:off x="2048939" y="2108549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15"/>
            <p:cNvSpPr/>
            <p:nvPr/>
          </p:nvSpPr>
          <p:spPr>
            <a:xfrm>
              <a:off x="2048939" y="218394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15"/>
            <p:cNvSpPr/>
            <p:nvPr/>
          </p:nvSpPr>
          <p:spPr>
            <a:xfrm>
              <a:off x="2048939" y="2259359"/>
              <a:ext cx="61887" cy="52859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15"/>
            <p:cNvSpPr/>
            <p:nvPr/>
          </p:nvSpPr>
          <p:spPr>
            <a:xfrm>
              <a:off x="2048939" y="2334751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15"/>
            <p:cNvSpPr/>
            <p:nvPr/>
          </p:nvSpPr>
          <p:spPr>
            <a:xfrm>
              <a:off x="2048939" y="2485560"/>
              <a:ext cx="61763" cy="52735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15"/>
            <p:cNvSpPr/>
            <p:nvPr/>
          </p:nvSpPr>
          <p:spPr>
            <a:xfrm>
              <a:off x="2048939" y="2560779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15"/>
            <p:cNvSpPr/>
            <p:nvPr/>
          </p:nvSpPr>
          <p:spPr>
            <a:xfrm>
              <a:off x="2048939" y="263617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8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15"/>
            <p:cNvSpPr/>
            <p:nvPr/>
          </p:nvSpPr>
          <p:spPr>
            <a:xfrm>
              <a:off x="2048939" y="271158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15"/>
            <p:cNvSpPr/>
            <p:nvPr/>
          </p:nvSpPr>
          <p:spPr>
            <a:xfrm>
              <a:off x="2124332" y="12794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15"/>
            <p:cNvSpPr/>
            <p:nvPr/>
          </p:nvSpPr>
          <p:spPr>
            <a:xfrm>
              <a:off x="2124332" y="13548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15"/>
            <p:cNvSpPr/>
            <p:nvPr/>
          </p:nvSpPr>
          <p:spPr>
            <a:xfrm>
              <a:off x="2124332" y="14302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15"/>
            <p:cNvSpPr/>
            <p:nvPr/>
          </p:nvSpPr>
          <p:spPr>
            <a:xfrm>
              <a:off x="2124332" y="15057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15"/>
            <p:cNvSpPr/>
            <p:nvPr/>
          </p:nvSpPr>
          <p:spPr>
            <a:xfrm>
              <a:off x="2124332" y="15811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15"/>
            <p:cNvSpPr/>
            <p:nvPr/>
          </p:nvSpPr>
          <p:spPr>
            <a:xfrm>
              <a:off x="2953399" y="14302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15"/>
            <p:cNvSpPr/>
            <p:nvPr/>
          </p:nvSpPr>
          <p:spPr>
            <a:xfrm>
              <a:off x="2953399" y="15057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15"/>
            <p:cNvSpPr/>
            <p:nvPr/>
          </p:nvSpPr>
          <p:spPr>
            <a:xfrm>
              <a:off x="3028594" y="14302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15"/>
            <p:cNvSpPr/>
            <p:nvPr/>
          </p:nvSpPr>
          <p:spPr>
            <a:xfrm>
              <a:off x="3028594" y="15057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15"/>
            <p:cNvSpPr/>
            <p:nvPr/>
          </p:nvSpPr>
          <p:spPr>
            <a:xfrm>
              <a:off x="3104011" y="13548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15"/>
            <p:cNvSpPr/>
            <p:nvPr/>
          </p:nvSpPr>
          <p:spPr>
            <a:xfrm>
              <a:off x="3104011" y="14302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15"/>
            <p:cNvSpPr/>
            <p:nvPr/>
          </p:nvSpPr>
          <p:spPr>
            <a:xfrm>
              <a:off x="3104011" y="15057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15"/>
            <p:cNvSpPr/>
            <p:nvPr/>
          </p:nvSpPr>
          <p:spPr>
            <a:xfrm>
              <a:off x="3179428" y="14302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15"/>
            <p:cNvSpPr/>
            <p:nvPr/>
          </p:nvSpPr>
          <p:spPr>
            <a:xfrm>
              <a:off x="3179428" y="15057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15"/>
            <p:cNvSpPr/>
            <p:nvPr/>
          </p:nvSpPr>
          <p:spPr>
            <a:xfrm>
              <a:off x="3254820" y="14302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15"/>
            <p:cNvSpPr/>
            <p:nvPr/>
          </p:nvSpPr>
          <p:spPr>
            <a:xfrm>
              <a:off x="3707050" y="15057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15"/>
            <p:cNvSpPr/>
            <p:nvPr/>
          </p:nvSpPr>
          <p:spPr>
            <a:xfrm>
              <a:off x="3330237" y="14302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15"/>
            <p:cNvSpPr/>
            <p:nvPr/>
          </p:nvSpPr>
          <p:spPr>
            <a:xfrm>
              <a:off x="3405431" y="14302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15"/>
            <p:cNvSpPr/>
            <p:nvPr/>
          </p:nvSpPr>
          <p:spPr>
            <a:xfrm>
              <a:off x="3481046" y="14302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15"/>
            <p:cNvSpPr/>
            <p:nvPr/>
          </p:nvSpPr>
          <p:spPr>
            <a:xfrm>
              <a:off x="3631658" y="1505708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15"/>
            <p:cNvSpPr/>
            <p:nvPr/>
          </p:nvSpPr>
          <p:spPr>
            <a:xfrm>
              <a:off x="3556439" y="15057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15"/>
            <p:cNvSpPr/>
            <p:nvPr/>
          </p:nvSpPr>
          <p:spPr>
            <a:xfrm>
              <a:off x="3481046" y="15057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15"/>
            <p:cNvSpPr/>
            <p:nvPr/>
          </p:nvSpPr>
          <p:spPr>
            <a:xfrm>
              <a:off x="3405431" y="15057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15"/>
            <p:cNvSpPr/>
            <p:nvPr/>
          </p:nvSpPr>
          <p:spPr>
            <a:xfrm>
              <a:off x="3330237" y="15057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15"/>
            <p:cNvSpPr/>
            <p:nvPr/>
          </p:nvSpPr>
          <p:spPr>
            <a:xfrm>
              <a:off x="3254820" y="15057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15"/>
            <p:cNvSpPr/>
            <p:nvPr/>
          </p:nvSpPr>
          <p:spPr>
            <a:xfrm>
              <a:off x="3254820" y="15811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15"/>
            <p:cNvSpPr/>
            <p:nvPr/>
          </p:nvSpPr>
          <p:spPr>
            <a:xfrm>
              <a:off x="3179428" y="158110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15"/>
            <p:cNvSpPr/>
            <p:nvPr/>
          </p:nvSpPr>
          <p:spPr>
            <a:xfrm>
              <a:off x="3104011" y="15811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15"/>
            <p:cNvSpPr/>
            <p:nvPr/>
          </p:nvSpPr>
          <p:spPr>
            <a:xfrm>
              <a:off x="3028594" y="15811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15"/>
            <p:cNvSpPr/>
            <p:nvPr/>
          </p:nvSpPr>
          <p:spPr>
            <a:xfrm>
              <a:off x="2953399" y="15811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15"/>
            <p:cNvSpPr/>
            <p:nvPr/>
          </p:nvSpPr>
          <p:spPr>
            <a:xfrm>
              <a:off x="2501169" y="218394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15"/>
            <p:cNvSpPr/>
            <p:nvPr/>
          </p:nvSpPr>
          <p:spPr>
            <a:xfrm>
              <a:off x="2501169" y="2410168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15"/>
            <p:cNvSpPr/>
            <p:nvPr/>
          </p:nvSpPr>
          <p:spPr>
            <a:xfrm>
              <a:off x="2576562" y="14302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15"/>
            <p:cNvSpPr/>
            <p:nvPr/>
          </p:nvSpPr>
          <p:spPr>
            <a:xfrm>
              <a:off x="2576562" y="15057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15"/>
            <p:cNvSpPr/>
            <p:nvPr/>
          </p:nvSpPr>
          <p:spPr>
            <a:xfrm>
              <a:off x="2576562" y="15811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15"/>
            <p:cNvSpPr/>
            <p:nvPr/>
          </p:nvSpPr>
          <p:spPr>
            <a:xfrm>
              <a:off x="2576562" y="16562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15"/>
            <p:cNvSpPr/>
            <p:nvPr/>
          </p:nvSpPr>
          <p:spPr>
            <a:xfrm>
              <a:off x="2576562" y="173171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15"/>
            <p:cNvSpPr/>
            <p:nvPr/>
          </p:nvSpPr>
          <p:spPr>
            <a:xfrm>
              <a:off x="2576562" y="1807129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15"/>
            <p:cNvSpPr/>
            <p:nvPr/>
          </p:nvSpPr>
          <p:spPr>
            <a:xfrm>
              <a:off x="2576562" y="1882521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15"/>
            <p:cNvSpPr/>
            <p:nvPr/>
          </p:nvSpPr>
          <p:spPr>
            <a:xfrm>
              <a:off x="2576562" y="195771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15"/>
            <p:cNvSpPr/>
            <p:nvPr/>
          </p:nvSpPr>
          <p:spPr>
            <a:xfrm>
              <a:off x="2576562" y="20331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15"/>
            <p:cNvSpPr/>
            <p:nvPr/>
          </p:nvSpPr>
          <p:spPr>
            <a:xfrm>
              <a:off x="2651781" y="14302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15"/>
            <p:cNvSpPr/>
            <p:nvPr/>
          </p:nvSpPr>
          <p:spPr>
            <a:xfrm>
              <a:off x="2651781" y="15057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15"/>
            <p:cNvSpPr/>
            <p:nvPr/>
          </p:nvSpPr>
          <p:spPr>
            <a:xfrm>
              <a:off x="2651781" y="15811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15"/>
            <p:cNvSpPr/>
            <p:nvPr/>
          </p:nvSpPr>
          <p:spPr>
            <a:xfrm>
              <a:off x="2651781" y="165629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15"/>
            <p:cNvSpPr/>
            <p:nvPr/>
          </p:nvSpPr>
          <p:spPr>
            <a:xfrm>
              <a:off x="2651781" y="173171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15"/>
            <p:cNvSpPr/>
            <p:nvPr/>
          </p:nvSpPr>
          <p:spPr>
            <a:xfrm>
              <a:off x="2651781" y="1807129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15"/>
            <p:cNvSpPr/>
            <p:nvPr/>
          </p:nvSpPr>
          <p:spPr>
            <a:xfrm>
              <a:off x="2651781" y="188252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15"/>
            <p:cNvSpPr/>
            <p:nvPr/>
          </p:nvSpPr>
          <p:spPr>
            <a:xfrm>
              <a:off x="2651781" y="195771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9"/>
                    <a:pt x="9" y="481"/>
                    <a:pt x="0" y="1074"/>
                  </a:cubicBezTo>
                  <a:cubicBezTo>
                    <a:pt x="0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15"/>
            <p:cNvSpPr/>
            <p:nvPr/>
          </p:nvSpPr>
          <p:spPr>
            <a:xfrm>
              <a:off x="2727173" y="14302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15"/>
            <p:cNvSpPr/>
            <p:nvPr/>
          </p:nvSpPr>
          <p:spPr>
            <a:xfrm>
              <a:off x="2727173" y="15057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15"/>
            <p:cNvSpPr/>
            <p:nvPr/>
          </p:nvSpPr>
          <p:spPr>
            <a:xfrm>
              <a:off x="2727173" y="15811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15"/>
            <p:cNvSpPr/>
            <p:nvPr/>
          </p:nvSpPr>
          <p:spPr>
            <a:xfrm>
              <a:off x="2727173" y="165629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15"/>
            <p:cNvSpPr/>
            <p:nvPr/>
          </p:nvSpPr>
          <p:spPr>
            <a:xfrm>
              <a:off x="2727173" y="173171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15"/>
            <p:cNvSpPr/>
            <p:nvPr/>
          </p:nvSpPr>
          <p:spPr>
            <a:xfrm>
              <a:off x="2727173" y="1807129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15"/>
            <p:cNvSpPr/>
            <p:nvPr/>
          </p:nvSpPr>
          <p:spPr>
            <a:xfrm>
              <a:off x="2727173" y="1882521"/>
              <a:ext cx="61763" cy="52710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2727173" y="195771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15"/>
            <p:cNvSpPr/>
            <p:nvPr/>
          </p:nvSpPr>
          <p:spPr>
            <a:xfrm>
              <a:off x="2802590" y="14302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15"/>
            <p:cNvSpPr/>
            <p:nvPr/>
          </p:nvSpPr>
          <p:spPr>
            <a:xfrm>
              <a:off x="2802590" y="15057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15"/>
            <p:cNvSpPr/>
            <p:nvPr/>
          </p:nvSpPr>
          <p:spPr>
            <a:xfrm>
              <a:off x="2802590" y="15811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15"/>
            <p:cNvSpPr/>
            <p:nvPr/>
          </p:nvSpPr>
          <p:spPr>
            <a:xfrm>
              <a:off x="2878007" y="14302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15"/>
            <p:cNvSpPr/>
            <p:nvPr/>
          </p:nvSpPr>
          <p:spPr>
            <a:xfrm>
              <a:off x="2878007" y="15057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15"/>
            <p:cNvSpPr/>
            <p:nvPr/>
          </p:nvSpPr>
          <p:spPr>
            <a:xfrm>
              <a:off x="2878007" y="158110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15"/>
            <p:cNvSpPr/>
            <p:nvPr/>
          </p:nvSpPr>
          <p:spPr>
            <a:xfrm>
              <a:off x="2878007" y="16562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15"/>
            <p:cNvSpPr/>
            <p:nvPr/>
          </p:nvSpPr>
          <p:spPr>
            <a:xfrm>
              <a:off x="2802590" y="16562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15"/>
            <p:cNvSpPr/>
            <p:nvPr/>
          </p:nvSpPr>
          <p:spPr>
            <a:xfrm>
              <a:off x="2802590" y="173171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15"/>
            <p:cNvSpPr/>
            <p:nvPr/>
          </p:nvSpPr>
          <p:spPr>
            <a:xfrm>
              <a:off x="2802590" y="1807129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15"/>
            <p:cNvSpPr/>
            <p:nvPr/>
          </p:nvSpPr>
          <p:spPr>
            <a:xfrm>
              <a:off x="2802590" y="1882521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15"/>
            <p:cNvSpPr/>
            <p:nvPr/>
          </p:nvSpPr>
          <p:spPr>
            <a:xfrm>
              <a:off x="2802590" y="195771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15"/>
            <p:cNvSpPr/>
            <p:nvPr/>
          </p:nvSpPr>
          <p:spPr>
            <a:xfrm>
              <a:off x="2802590" y="20331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15"/>
            <p:cNvSpPr/>
            <p:nvPr/>
          </p:nvSpPr>
          <p:spPr>
            <a:xfrm>
              <a:off x="2727173" y="203313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15"/>
            <p:cNvSpPr/>
            <p:nvPr/>
          </p:nvSpPr>
          <p:spPr>
            <a:xfrm>
              <a:off x="2651781" y="203313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40"/>
                    <a:pt x="1821" y="1821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15"/>
            <p:cNvSpPr/>
            <p:nvPr/>
          </p:nvSpPr>
          <p:spPr>
            <a:xfrm>
              <a:off x="2651781" y="2108549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15"/>
            <p:cNvSpPr/>
            <p:nvPr/>
          </p:nvSpPr>
          <p:spPr>
            <a:xfrm>
              <a:off x="2576562" y="2108549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15"/>
            <p:cNvSpPr/>
            <p:nvPr/>
          </p:nvSpPr>
          <p:spPr>
            <a:xfrm>
              <a:off x="2124332" y="16562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15"/>
            <p:cNvSpPr/>
            <p:nvPr/>
          </p:nvSpPr>
          <p:spPr>
            <a:xfrm>
              <a:off x="2124332" y="173171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15"/>
            <p:cNvSpPr/>
            <p:nvPr/>
          </p:nvSpPr>
          <p:spPr>
            <a:xfrm>
              <a:off x="2124332" y="1807129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15"/>
            <p:cNvSpPr/>
            <p:nvPr/>
          </p:nvSpPr>
          <p:spPr>
            <a:xfrm>
              <a:off x="2124332" y="1882521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5"/>
                    <a:pt x="525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15"/>
            <p:cNvSpPr/>
            <p:nvPr/>
          </p:nvSpPr>
          <p:spPr>
            <a:xfrm>
              <a:off x="2124332" y="195771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15"/>
            <p:cNvSpPr/>
            <p:nvPr/>
          </p:nvSpPr>
          <p:spPr>
            <a:xfrm>
              <a:off x="2124332" y="20331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15"/>
            <p:cNvSpPr/>
            <p:nvPr/>
          </p:nvSpPr>
          <p:spPr>
            <a:xfrm>
              <a:off x="2124332" y="2108549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15"/>
            <p:cNvSpPr/>
            <p:nvPr/>
          </p:nvSpPr>
          <p:spPr>
            <a:xfrm>
              <a:off x="2124332" y="218394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15"/>
            <p:cNvSpPr/>
            <p:nvPr/>
          </p:nvSpPr>
          <p:spPr>
            <a:xfrm>
              <a:off x="2124332" y="2259359"/>
              <a:ext cx="61714" cy="52859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15"/>
            <p:cNvSpPr/>
            <p:nvPr/>
          </p:nvSpPr>
          <p:spPr>
            <a:xfrm>
              <a:off x="2124332" y="2334751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15"/>
            <p:cNvSpPr/>
            <p:nvPr/>
          </p:nvSpPr>
          <p:spPr>
            <a:xfrm>
              <a:off x="2124332" y="2485560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15"/>
            <p:cNvSpPr/>
            <p:nvPr/>
          </p:nvSpPr>
          <p:spPr>
            <a:xfrm>
              <a:off x="2124332" y="2560779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1" y="1711"/>
                    <a:pt x="522" y="2137"/>
                    <a:pt x="1067" y="2137"/>
                  </a:cubicBezTo>
                  <a:cubicBezTo>
                    <a:pt x="1329" y="2137"/>
                    <a:pt x="1595" y="2039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2124332" y="263617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15"/>
            <p:cNvSpPr/>
            <p:nvPr/>
          </p:nvSpPr>
          <p:spPr>
            <a:xfrm>
              <a:off x="2124332" y="271158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15"/>
            <p:cNvSpPr/>
            <p:nvPr/>
          </p:nvSpPr>
          <p:spPr>
            <a:xfrm>
              <a:off x="2124332" y="278698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15"/>
            <p:cNvSpPr/>
            <p:nvPr/>
          </p:nvSpPr>
          <p:spPr>
            <a:xfrm>
              <a:off x="2199749" y="12794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15"/>
            <p:cNvSpPr/>
            <p:nvPr/>
          </p:nvSpPr>
          <p:spPr>
            <a:xfrm>
              <a:off x="2199749" y="13548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15"/>
            <p:cNvSpPr/>
            <p:nvPr/>
          </p:nvSpPr>
          <p:spPr>
            <a:xfrm>
              <a:off x="2199749" y="14302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15"/>
            <p:cNvSpPr/>
            <p:nvPr/>
          </p:nvSpPr>
          <p:spPr>
            <a:xfrm>
              <a:off x="2199749" y="15057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199749" y="158110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199749" y="16562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199749" y="1731712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199749" y="1807129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199749" y="188252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199749" y="195771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199749" y="203313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199749" y="2108549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199749" y="2183942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199749" y="2259359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199749" y="2334751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199749" y="2485560"/>
              <a:ext cx="61541" cy="52735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199749" y="2560779"/>
              <a:ext cx="61541" cy="52859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15"/>
            <p:cNvSpPr/>
            <p:nvPr/>
          </p:nvSpPr>
          <p:spPr>
            <a:xfrm>
              <a:off x="2199749" y="263617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15"/>
            <p:cNvSpPr/>
            <p:nvPr/>
          </p:nvSpPr>
          <p:spPr>
            <a:xfrm>
              <a:off x="2199749" y="2862398"/>
              <a:ext cx="61541" cy="52710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2199749" y="278698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2199749" y="271158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2275141" y="14302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2275141" y="15057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2275141" y="15811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2275141" y="16562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2275141" y="173171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2275141" y="1807129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2275141" y="188252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2275141" y="195771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2275141" y="20331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2275141" y="2108549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2275141" y="218394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2275141" y="2259359"/>
              <a:ext cx="61714" cy="52859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2275141" y="2334751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2275141" y="2485560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2275141" y="2560779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2275141" y="271158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2275141" y="263617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2350558" y="14302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2350558" y="15057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2350558" y="1581100"/>
              <a:ext cx="61491" cy="52686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6" y="1149"/>
                    <a:pt x="2012" y="1"/>
                    <a:pt x="1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2350558" y="16562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2350558" y="173171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2350558" y="1807129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2350558" y="1882521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2350558" y="195771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2350558" y="20331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2350558" y="2108549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2350558" y="218394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2350558" y="2259359"/>
              <a:ext cx="61689" cy="52859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2350558" y="2334751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2350360" y="2485560"/>
              <a:ext cx="61763" cy="52735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2350558" y="2560779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2350360" y="263617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2425975" y="14302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2425975" y="1505708"/>
              <a:ext cx="61491" cy="52710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7"/>
                    <a:pt x="522" y="2130"/>
                    <a:pt x="1067" y="2130"/>
                  </a:cubicBezTo>
                  <a:cubicBezTo>
                    <a:pt x="1329" y="2130"/>
                    <a:pt x="1596" y="2032"/>
                    <a:pt x="1813" y="1813"/>
                  </a:cubicBezTo>
                  <a:cubicBezTo>
                    <a:pt x="2485" y="1149"/>
                    <a:pt x="2011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2425975" y="1581100"/>
              <a:ext cx="61491" cy="52710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1"/>
                    <a:pt x="2011" y="1"/>
                    <a:pt x="10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2425975" y="16562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2425975" y="1731712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2425975" y="1807104"/>
              <a:ext cx="61491" cy="52735"/>
            </a:xfrm>
            <a:custGeom>
              <a:avLst/>
              <a:gdLst/>
              <a:ahLst/>
              <a:cxnLst/>
              <a:rect l="l" t="t" r="r" b="b"/>
              <a:pathLst>
                <a:path w="2486" h="2132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1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5" y="1150"/>
                    <a:pt x="2011" y="1"/>
                    <a:pt x="10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2425975" y="1882521"/>
              <a:ext cx="61491" cy="52710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9"/>
                    <a:pt x="2011" y="1"/>
                    <a:pt x="10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2425975" y="1957715"/>
              <a:ext cx="61541" cy="52933"/>
            </a:xfrm>
            <a:custGeom>
              <a:avLst/>
              <a:gdLst/>
              <a:ahLst/>
              <a:cxnLst/>
              <a:rect l="l" t="t" r="r" b="b"/>
              <a:pathLst>
                <a:path w="2488" h="2140" extrusionOk="0">
                  <a:moveTo>
                    <a:pt x="1057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6"/>
                    <a:pt x="522" y="2139"/>
                    <a:pt x="1069" y="2139"/>
                  </a:cubicBezTo>
                  <a:cubicBezTo>
                    <a:pt x="1333" y="2139"/>
                    <a:pt x="1602" y="2041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2425975" y="203313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2501169" y="14302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2501169" y="15057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2501169" y="15811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2501169" y="16562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2501169" y="173171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2501169" y="1807129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2501169" y="188252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2501169" y="195771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2501169" y="20331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2501169" y="2108549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2425975" y="2108549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57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2425975" y="2183942"/>
              <a:ext cx="61491" cy="52710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9"/>
                    <a:pt x="2011" y="1"/>
                    <a:pt x="10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2425975" y="2259359"/>
              <a:ext cx="61689" cy="52859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3" y="1149"/>
                    <a:pt x="2019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2425975" y="2334751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2425752" y="263617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2425975" y="2560779"/>
              <a:ext cx="61541" cy="52859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57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0" y="2137"/>
                  </a:cubicBezTo>
                  <a:cubicBezTo>
                    <a:pt x="1331" y="2137"/>
                    <a:pt x="1597" y="2039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2425752" y="2485560"/>
              <a:ext cx="61763" cy="52735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2425975" y="2410168"/>
              <a:ext cx="61491" cy="52710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5" y="1149"/>
                    <a:pt x="2011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2350558" y="2410168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2275141" y="2410168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2199749" y="2410168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2124332" y="2410168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2048939" y="2410168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1973522" y="2410168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2651781" y="338982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4"/>
                    <a:pt x="1078" y="2134"/>
                  </a:cubicBezTo>
                  <a:cubicBezTo>
                    <a:pt x="1340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2651781" y="3314430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54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2727173" y="3163819"/>
              <a:ext cx="61763" cy="52710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2727173" y="308840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2576562" y="308840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2576562" y="293759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2501169" y="338982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2501169" y="3314430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2501169" y="3239013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2425826" y="3389822"/>
              <a:ext cx="61689" cy="52883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63" y="1"/>
                  </a:moveTo>
                  <a:cubicBezTo>
                    <a:pt x="478" y="1"/>
                    <a:pt x="6" y="480"/>
                    <a:pt x="6" y="1066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40"/>
                    <a:pt x="1819" y="1822"/>
                  </a:cubicBezTo>
                  <a:cubicBezTo>
                    <a:pt x="2494" y="1147"/>
                    <a:pt x="2014" y="1"/>
                    <a:pt x="10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2425826" y="3314430"/>
              <a:ext cx="61689" cy="52859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3" y="0"/>
                  </a:moveTo>
                  <a:cubicBezTo>
                    <a:pt x="478" y="8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46"/>
                    <a:pt x="2014" y="0"/>
                    <a:pt x="1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2651781" y="3540632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2576562" y="3540632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2501169" y="3540632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2425752" y="3540632"/>
              <a:ext cx="61714" cy="52735"/>
            </a:xfrm>
            <a:custGeom>
              <a:avLst/>
              <a:gdLst/>
              <a:ahLst/>
              <a:cxnLst/>
              <a:rect l="l" t="t" r="r" b="b"/>
              <a:pathLst>
                <a:path w="2495" h="2132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80"/>
                    <a:pt x="9" y="1066"/>
                  </a:cubicBezTo>
                  <a:cubicBezTo>
                    <a:pt x="9" y="1708"/>
                    <a:pt x="531" y="2131"/>
                    <a:pt x="1078" y="2131"/>
                  </a:cubicBezTo>
                  <a:cubicBezTo>
                    <a:pt x="1342" y="2131"/>
                    <a:pt x="1611" y="2033"/>
                    <a:pt x="1830" y="1814"/>
                  </a:cubicBezTo>
                  <a:cubicBezTo>
                    <a:pt x="2494" y="1141"/>
                    <a:pt x="2020" y="1"/>
                    <a:pt x="1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2350558" y="3540632"/>
              <a:ext cx="61491" cy="52735"/>
            </a:xfrm>
            <a:custGeom>
              <a:avLst/>
              <a:gdLst/>
              <a:ahLst/>
              <a:cxnLst/>
              <a:rect l="l" t="t" r="r" b="b"/>
              <a:pathLst>
                <a:path w="2486" h="2132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6" y="1141"/>
                    <a:pt x="2012" y="1"/>
                    <a:pt x="1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2350558" y="346523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2275141" y="346523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2275017" y="3389822"/>
              <a:ext cx="61689" cy="52784"/>
            </a:xfrm>
            <a:custGeom>
              <a:avLst/>
              <a:gdLst/>
              <a:ahLst/>
              <a:cxnLst/>
              <a:rect l="l" t="t" r="r" b="b"/>
              <a:pathLst>
                <a:path w="2494" h="2134" extrusionOk="0">
                  <a:moveTo>
                    <a:pt x="1071" y="1"/>
                  </a:moveTo>
                  <a:cubicBezTo>
                    <a:pt x="477" y="1"/>
                    <a:pt x="6" y="480"/>
                    <a:pt x="6" y="1066"/>
                  </a:cubicBezTo>
                  <a:cubicBezTo>
                    <a:pt x="0" y="1709"/>
                    <a:pt x="528" y="2134"/>
                    <a:pt x="1076" y="2134"/>
                  </a:cubicBezTo>
                  <a:cubicBezTo>
                    <a:pt x="1337" y="2134"/>
                    <a:pt x="1603" y="2037"/>
                    <a:pt x="1819" y="1822"/>
                  </a:cubicBezTo>
                  <a:cubicBezTo>
                    <a:pt x="2494" y="1147"/>
                    <a:pt x="2022" y="1"/>
                    <a:pt x="1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2199600" y="3389822"/>
              <a:ext cx="61689" cy="52784"/>
            </a:xfrm>
            <a:custGeom>
              <a:avLst/>
              <a:gdLst/>
              <a:ahLst/>
              <a:cxnLst/>
              <a:rect l="l" t="t" r="r" b="b"/>
              <a:pathLst>
                <a:path w="2494" h="2134" extrusionOk="0">
                  <a:moveTo>
                    <a:pt x="1071" y="1"/>
                  </a:moveTo>
                  <a:cubicBezTo>
                    <a:pt x="486" y="1"/>
                    <a:pt x="6" y="480"/>
                    <a:pt x="6" y="1066"/>
                  </a:cubicBezTo>
                  <a:cubicBezTo>
                    <a:pt x="1" y="1709"/>
                    <a:pt x="528" y="2134"/>
                    <a:pt x="1076" y="2134"/>
                  </a:cubicBezTo>
                  <a:cubicBezTo>
                    <a:pt x="1338" y="2134"/>
                    <a:pt x="1604" y="2037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2199600" y="3314430"/>
              <a:ext cx="61689" cy="52859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2124208" y="3314430"/>
              <a:ext cx="61689" cy="52859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5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3" y="1154"/>
                    <a:pt x="2022" y="8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2124208" y="3239013"/>
              <a:ext cx="61689" cy="52933"/>
            </a:xfrm>
            <a:custGeom>
              <a:avLst/>
              <a:gdLst/>
              <a:ahLst/>
              <a:cxnLst/>
              <a:rect l="l" t="t" r="r" b="b"/>
              <a:pathLst>
                <a:path w="2494" h="2140" extrusionOk="0">
                  <a:moveTo>
                    <a:pt x="1071" y="1"/>
                  </a:moveTo>
                  <a:cubicBezTo>
                    <a:pt x="485" y="1"/>
                    <a:pt x="6" y="480"/>
                    <a:pt x="6" y="1066"/>
                  </a:cubicBezTo>
                  <a:cubicBezTo>
                    <a:pt x="0" y="1711"/>
                    <a:pt x="527" y="2140"/>
                    <a:pt x="1077" y="2140"/>
                  </a:cubicBezTo>
                  <a:cubicBezTo>
                    <a:pt x="1337" y="2140"/>
                    <a:pt x="1602" y="2044"/>
                    <a:pt x="1819" y="1830"/>
                  </a:cubicBezTo>
                  <a:cubicBezTo>
                    <a:pt x="2493" y="1155"/>
                    <a:pt x="2022" y="9"/>
                    <a:pt x="1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2275017" y="3239013"/>
              <a:ext cx="61689" cy="52883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2199749" y="316381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2124332" y="308840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3933078" y="1505708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857859" y="15057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3857859" y="14302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3782467" y="15057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3782467" y="14302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3707050" y="15811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3707050" y="14302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3631658" y="1581100"/>
              <a:ext cx="61739" cy="52686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8" y="2129"/>
                    <a:pt x="1076" y="2129"/>
                  </a:cubicBezTo>
                  <a:cubicBezTo>
                    <a:pt x="1339" y="2129"/>
                    <a:pt x="1605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3631658" y="1430291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556439" y="16562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556439" y="15811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15"/>
            <p:cNvSpPr/>
            <p:nvPr/>
          </p:nvSpPr>
          <p:spPr>
            <a:xfrm>
              <a:off x="3556439" y="14302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15"/>
            <p:cNvSpPr/>
            <p:nvPr/>
          </p:nvSpPr>
          <p:spPr>
            <a:xfrm>
              <a:off x="3556439" y="13548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15"/>
            <p:cNvSpPr/>
            <p:nvPr/>
          </p:nvSpPr>
          <p:spPr>
            <a:xfrm>
              <a:off x="3481046" y="1731712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3481046" y="16562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15"/>
            <p:cNvSpPr/>
            <p:nvPr/>
          </p:nvSpPr>
          <p:spPr>
            <a:xfrm>
              <a:off x="3481046" y="158110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15"/>
            <p:cNvSpPr/>
            <p:nvPr/>
          </p:nvSpPr>
          <p:spPr>
            <a:xfrm>
              <a:off x="3481046" y="13548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15"/>
            <p:cNvSpPr/>
            <p:nvPr/>
          </p:nvSpPr>
          <p:spPr>
            <a:xfrm>
              <a:off x="3405431" y="1807129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15"/>
            <p:cNvSpPr/>
            <p:nvPr/>
          </p:nvSpPr>
          <p:spPr>
            <a:xfrm>
              <a:off x="3405431" y="173171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15"/>
            <p:cNvSpPr/>
            <p:nvPr/>
          </p:nvSpPr>
          <p:spPr>
            <a:xfrm>
              <a:off x="3405431" y="15811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15"/>
            <p:cNvSpPr/>
            <p:nvPr/>
          </p:nvSpPr>
          <p:spPr>
            <a:xfrm>
              <a:off x="3405431" y="13548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15"/>
            <p:cNvSpPr/>
            <p:nvPr/>
          </p:nvSpPr>
          <p:spPr>
            <a:xfrm>
              <a:off x="3330237" y="1882521"/>
              <a:ext cx="61541" cy="52710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15"/>
            <p:cNvSpPr/>
            <p:nvPr/>
          </p:nvSpPr>
          <p:spPr>
            <a:xfrm>
              <a:off x="3330237" y="1807129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15"/>
            <p:cNvSpPr/>
            <p:nvPr/>
          </p:nvSpPr>
          <p:spPr>
            <a:xfrm>
              <a:off x="3330237" y="16562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15"/>
            <p:cNvSpPr/>
            <p:nvPr/>
          </p:nvSpPr>
          <p:spPr>
            <a:xfrm>
              <a:off x="3330237" y="158110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15"/>
            <p:cNvSpPr/>
            <p:nvPr/>
          </p:nvSpPr>
          <p:spPr>
            <a:xfrm>
              <a:off x="3330237" y="13548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15"/>
            <p:cNvSpPr/>
            <p:nvPr/>
          </p:nvSpPr>
          <p:spPr>
            <a:xfrm>
              <a:off x="3254820" y="16562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15"/>
            <p:cNvSpPr/>
            <p:nvPr/>
          </p:nvSpPr>
          <p:spPr>
            <a:xfrm>
              <a:off x="3254820" y="13548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15"/>
            <p:cNvSpPr/>
            <p:nvPr/>
          </p:nvSpPr>
          <p:spPr>
            <a:xfrm>
              <a:off x="3179428" y="16562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15"/>
            <p:cNvSpPr/>
            <p:nvPr/>
          </p:nvSpPr>
          <p:spPr>
            <a:xfrm>
              <a:off x="3179428" y="13548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15"/>
            <p:cNvSpPr/>
            <p:nvPr/>
          </p:nvSpPr>
          <p:spPr>
            <a:xfrm>
              <a:off x="3179428" y="12794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15"/>
            <p:cNvSpPr/>
            <p:nvPr/>
          </p:nvSpPr>
          <p:spPr>
            <a:xfrm>
              <a:off x="3104011" y="165629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15"/>
            <p:cNvSpPr/>
            <p:nvPr/>
          </p:nvSpPr>
          <p:spPr>
            <a:xfrm>
              <a:off x="3104011" y="127948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15"/>
            <p:cNvSpPr/>
            <p:nvPr/>
          </p:nvSpPr>
          <p:spPr>
            <a:xfrm>
              <a:off x="3028594" y="2334751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15"/>
            <p:cNvSpPr/>
            <p:nvPr/>
          </p:nvSpPr>
          <p:spPr>
            <a:xfrm>
              <a:off x="3028594" y="2259359"/>
              <a:ext cx="61912" cy="52859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15"/>
            <p:cNvSpPr/>
            <p:nvPr/>
          </p:nvSpPr>
          <p:spPr>
            <a:xfrm>
              <a:off x="3028594" y="2108549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15"/>
            <p:cNvSpPr/>
            <p:nvPr/>
          </p:nvSpPr>
          <p:spPr>
            <a:xfrm>
              <a:off x="3028594" y="1807129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15"/>
            <p:cNvSpPr/>
            <p:nvPr/>
          </p:nvSpPr>
          <p:spPr>
            <a:xfrm>
              <a:off x="3028594" y="165629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15"/>
            <p:cNvSpPr/>
            <p:nvPr/>
          </p:nvSpPr>
          <p:spPr>
            <a:xfrm>
              <a:off x="3028594" y="13548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15"/>
            <p:cNvSpPr/>
            <p:nvPr/>
          </p:nvSpPr>
          <p:spPr>
            <a:xfrm>
              <a:off x="3028594" y="127948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15"/>
            <p:cNvSpPr/>
            <p:nvPr/>
          </p:nvSpPr>
          <p:spPr>
            <a:xfrm>
              <a:off x="2953399" y="2410168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15"/>
            <p:cNvSpPr/>
            <p:nvPr/>
          </p:nvSpPr>
          <p:spPr>
            <a:xfrm>
              <a:off x="2953399" y="2334751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15"/>
            <p:cNvSpPr/>
            <p:nvPr/>
          </p:nvSpPr>
          <p:spPr>
            <a:xfrm>
              <a:off x="2953399" y="195771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15"/>
            <p:cNvSpPr/>
            <p:nvPr/>
          </p:nvSpPr>
          <p:spPr>
            <a:xfrm>
              <a:off x="2953399" y="1882521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15"/>
            <p:cNvSpPr/>
            <p:nvPr/>
          </p:nvSpPr>
          <p:spPr>
            <a:xfrm>
              <a:off x="2953399" y="173171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15"/>
            <p:cNvSpPr/>
            <p:nvPr/>
          </p:nvSpPr>
          <p:spPr>
            <a:xfrm>
              <a:off x="2953399" y="16562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15"/>
            <p:cNvSpPr/>
            <p:nvPr/>
          </p:nvSpPr>
          <p:spPr>
            <a:xfrm>
              <a:off x="2953399" y="13548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15"/>
            <p:cNvSpPr/>
            <p:nvPr/>
          </p:nvSpPr>
          <p:spPr>
            <a:xfrm>
              <a:off x="2878007" y="2485560"/>
              <a:ext cx="61541" cy="52735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15"/>
            <p:cNvSpPr/>
            <p:nvPr/>
          </p:nvSpPr>
          <p:spPr>
            <a:xfrm>
              <a:off x="2878007" y="2410168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15"/>
            <p:cNvSpPr/>
            <p:nvPr/>
          </p:nvSpPr>
          <p:spPr>
            <a:xfrm>
              <a:off x="2878007" y="203313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15"/>
            <p:cNvSpPr/>
            <p:nvPr/>
          </p:nvSpPr>
          <p:spPr>
            <a:xfrm>
              <a:off x="2878007" y="195771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0" y="2138"/>
                  </a:cubicBezTo>
                  <a:cubicBezTo>
                    <a:pt x="1331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15"/>
            <p:cNvSpPr/>
            <p:nvPr/>
          </p:nvSpPr>
          <p:spPr>
            <a:xfrm>
              <a:off x="2878007" y="188252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15"/>
            <p:cNvSpPr/>
            <p:nvPr/>
          </p:nvSpPr>
          <p:spPr>
            <a:xfrm>
              <a:off x="2878007" y="1807129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15"/>
            <p:cNvSpPr/>
            <p:nvPr/>
          </p:nvSpPr>
          <p:spPr>
            <a:xfrm>
              <a:off x="2878007" y="1731712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15"/>
            <p:cNvSpPr/>
            <p:nvPr/>
          </p:nvSpPr>
          <p:spPr>
            <a:xfrm>
              <a:off x="2878007" y="13548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15"/>
            <p:cNvSpPr/>
            <p:nvPr/>
          </p:nvSpPr>
          <p:spPr>
            <a:xfrm>
              <a:off x="2802590" y="2485560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15"/>
            <p:cNvSpPr/>
            <p:nvPr/>
          </p:nvSpPr>
          <p:spPr>
            <a:xfrm>
              <a:off x="2802590" y="2410168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15"/>
            <p:cNvSpPr/>
            <p:nvPr/>
          </p:nvSpPr>
          <p:spPr>
            <a:xfrm>
              <a:off x="2802590" y="2108549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15"/>
            <p:cNvSpPr/>
            <p:nvPr/>
          </p:nvSpPr>
          <p:spPr>
            <a:xfrm>
              <a:off x="2802590" y="13548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15"/>
            <p:cNvSpPr/>
            <p:nvPr/>
          </p:nvSpPr>
          <p:spPr>
            <a:xfrm>
              <a:off x="2727173" y="2334751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15"/>
            <p:cNvSpPr/>
            <p:nvPr/>
          </p:nvSpPr>
          <p:spPr>
            <a:xfrm>
              <a:off x="2727173" y="2259359"/>
              <a:ext cx="61912" cy="52859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15"/>
            <p:cNvSpPr/>
            <p:nvPr/>
          </p:nvSpPr>
          <p:spPr>
            <a:xfrm>
              <a:off x="2727173" y="218394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15"/>
            <p:cNvSpPr/>
            <p:nvPr/>
          </p:nvSpPr>
          <p:spPr>
            <a:xfrm>
              <a:off x="2727173" y="2108549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15"/>
            <p:cNvSpPr/>
            <p:nvPr/>
          </p:nvSpPr>
          <p:spPr>
            <a:xfrm>
              <a:off x="2727173" y="13548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15"/>
            <p:cNvSpPr/>
            <p:nvPr/>
          </p:nvSpPr>
          <p:spPr>
            <a:xfrm>
              <a:off x="2651781" y="218394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15"/>
            <p:cNvSpPr/>
            <p:nvPr/>
          </p:nvSpPr>
          <p:spPr>
            <a:xfrm>
              <a:off x="2651781" y="13548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15"/>
            <p:cNvSpPr/>
            <p:nvPr/>
          </p:nvSpPr>
          <p:spPr>
            <a:xfrm>
              <a:off x="2576562" y="2485560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15"/>
            <p:cNvSpPr/>
            <p:nvPr/>
          </p:nvSpPr>
          <p:spPr>
            <a:xfrm>
              <a:off x="2576562" y="2410168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15"/>
            <p:cNvSpPr/>
            <p:nvPr/>
          </p:nvSpPr>
          <p:spPr>
            <a:xfrm>
              <a:off x="2576562" y="2334751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15"/>
            <p:cNvSpPr/>
            <p:nvPr/>
          </p:nvSpPr>
          <p:spPr>
            <a:xfrm>
              <a:off x="2576562" y="218394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15"/>
            <p:cNvSpPr/>
            <p:nvPr/>
          </p:nvSpPr>
          <p:spPr>
            <a:xfrm>
              <a:off x="2576562" y="13548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15"/>
            <p:cNvSpPr/>
            <p:nvPr/>
          </p:nvSpPr>
          <p:spPr>
            <a:xfrm>
              <a:off x="2501169" y="271158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15"/>
            <p:cNvSpPr/>
            <p:nvPr/>
          </p:nvSpPr>
          <p:spPr>
            <a:xfrm>
              <a:off x="2501169" y="263617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15"/>
            <p:cNvSpPr/>
            <p:nvPr/>
          </p:nvSpPr>
          <p:spPr>
            <a:xfrm>
              <a:off x="2501169" y="2560779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15"/>
            <p:cNvSpPr/>
            <p:nvPr/>
          </p:nvSpPr>
          <p:spPr>
            <a:xfrm>
              <a:off x="2501169" y="2485560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15"/>
            <p:cNvSpPr/>
            <p:nvPr/>
          </p:nvSpPr>
          <p:spPr>
            <a:xfrm>
              <a:off x="2501169" y="2334751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15"/>
            <p:cNvSpPr/>
            <p:nvPr/>
          </p:nvSpPr>
          <p:spPr>
            <a:xfrm>
              <a:off x="2501169" y="2259359"/>
              <a:ext cx="61689" cy="52859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15"/>
            <p:cNvSpPr/>
            <p:nvPr/>
          </p:nvSpPr>
          <p:spPr>
            <a:xfrm>
              <a:off x="2501169" y="13548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15"/>
            <p:cNvSpPr/>
            <p:nvPr/>
          </p:nvSpPr>
          <p:spPr>
            <a:xfrm>
              <a:off x="2425975" y="271158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15"/>
            <p:cNvSpPr/>
            <p:nvPr/>
          </p:nvSpPr>
          <p:spPr>
            <a:xfrm>
              <a:off x="2425975" y="13548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15"/>
            <p:cNvSpPr/>
            <p:nvPr/>
          </p:nvSpPr>
          <p:spPr>
            <a:xfrm>
              <a:off x="2425826" y="1204287"/>
              <a:ext cx="61689" cy="52859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3" y="0"/>
                  </a:moveTo>
                  <a:cubicBezTo>
                    <a:pt x="478" y="0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46"/>
                    <a:pt x="2014" y="0"/>
                    <a:pt x="1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15"/>
            <p:cNvSpPr/>
            <p:nvPr/>
          </p:nvSpPr>
          <p:spPr>
            <a:xfrm>
              <a:off x="2350558" y="308840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15"/>
            <p:cNvSpPr/>
            <p:nvPr/>
          </p:nvSpPr>
          <p:spPr>
            <a:xfrm>
              <a:off x="2350558" y="3013009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15"/>
            <p:cNvSpPr/>
            <p:nvPr/>
          </p:nvSpPr>
          <p:spPr>
            <a:xfrm>
              <a:off x="2350558" y="293759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15"/>
            <p:cNvSpPr/>
            <p:nvPr/>
          </p:nvSpPr>
          <p:spPr>
            <a:xfrm>
              <a:off x="2350558" y="271158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15"/>
            <p:cNvSpPr/>
            <p:nvPr/>
          </p:nvSpPr>
          <p:spPr>
            <a:xfrm>
              <a:off x="2350558" y="13548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15"/>
            <p:cNvSpPr/>
            <p:nvPr/>
          </p:nvSpPr>
          <p:spPr>
            <a:xfrm>
              <a:off x="2350409" y="1204287"/>
              <a:ext cx="61714" cy="52859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1" y="0"/>
                  </a:moveTo>
                  <a:cubicBezTo>
                    <a:pt x="478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46"/>
                    <a:pt x="2014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15"/>
            <p:cNvSpPr/>
            <p:nvPr/>
          </p:nvSpPr>
          <p:spPr>
            <a:xfrm>
              <a:off x="2275141" y="3013009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15"/>
            <p:cNvSpPr/>
            <p:nvPr/>
          </p:nvSpPr>
          <p:spPr>
            <a:xfrm>
              <a:off x="2275141" y="2862398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2"/>
                    <a:pt x="1814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15"/>
            <p:cNvSpPr/>
            <p:nvPr/>
          </p:nvSpPr>
          <p:spPr>
            <a:xfrm>
              <a:off x="2275141" y="278698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15"/>
            <p:cNvSpPr/>
            <p:nvPr/>
          </p:nvSpPr>
          <p:spPr>
            <a:xfrm>
              <a:off x="2275141" y="13548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15"/>
            <p:cNvSpPr/>
            <p:nvPr/>
          </p:nvSpPr>
          <p:spPr>
            <a:xfrm>
              <a:off x="2275141" y="12794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15"/>
            <p:cNvSpPr/>
            <p:nvPr/>
          </p:nvSpPr>
          <p:spPr>
            <a:xfrm>
              <a:off x="2275017" y="1204287"/>
              <a:ext cx="61689" cy="52859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15"/>
            <p:cNvSpPr/>
            <p:nvPr/>
          </p:nvSpPr>
          <p:spPr>
            <a:xfrm>
              <a:off x="2199749" y="3013009"/>
              <a:ext cx="61541" cy="52859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15"/>
            <p:cNvSpPr/>
            <p:nvPr/>
          </p:nvSpPr>
          <p:spPr>
            <a:xfrm>
              <a:off x="2199749" y="293759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15"/>
            <p:cNvSpPr/>
            <p:nvPr/>
          </p:nvSpPr>
          <p:spPr>
            <a:xfrm>
              <a:off x="2199600" y="1204287"/>
              <a:ext cx="61689" cy="52760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6" y="0"/>
                    <a:pt x="6" y="472"/>
                    <a:pt x="6" y="1065"/>
                  </a:cubicBezTo>
                  <a:cubicBezTo>
                    <a:pt x="1" y="1709"/>
                    <a:pt x="524" y="2133"/>
                    <a:pt x="1073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15"/>
            <p:cNvSpPr/>
            <p:nvPr/>
          </p:nvSpPr>
          <p:spPr>
            <a:xfrm>
              <a:off x="2124332" y="293759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15"/>
            <p:cNvSpPr/>
            <p:nvPr/>
          </p:nvSpPr>
          <p:spPr>
            <a:xfrm>
              <a:off x="2124332" y="2862398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15"/>
            <p:cNvSpPr/>
            <p:nvPr/>
          </p:nvSpPr>
          <p:spPr>
            <a:xfrm>
              <a:off x="2124208" y="1204287"/>
              <a:ext cx="61689" cy="52760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5" y="0"/>
                    <a:pt x="6" y="472"/>
                    <a:pt x="6" y="1065"/>
                  </a:cubicBezTo>
                  <a:cubicBezTo>
                    <a:pt x="0" y="1709"/>
                    <a:pt x="524" y="2133"/>
                    <a:pt x="1072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3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15"/>
            <p:cNvSpPr/>
            <p:nvPr/>
          </p:nvSpPr>
          <p:spPr>
            <a:xfrm>
              <a:off x="2048939" y="2862398"/>
              <a:ext cx="61763" cy="52710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5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15"/>
            <p:cNvSpPr/>
            <p:nvPr/>
          </p:nvSpPr>
          <p:spPr>
            <a:xfrm>
              <a:off x="2048939" y="278698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15"/>
            <p:cNvSpPr/>
            <p:nvPr/>
          </p:nvSpPr>
          <p:spPr>
            <a:xfrm>
              <a:off x="2048939" y="127948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15"/>
            <p:cNvSpPr/>
            <p:nvPr/>
          </p:nvSpPr>
          <p:spPr>
            <a:xfrm>
              <a:off x="2048939" y="1204287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15"/>
            <p:cNvSpPr/>
            <p:nvPr/>
          </p:nvSpPr>
          <p:spPr>
            <a:xfrm>
              <a:off x="1973522" y="271158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15"/>
            <p:cNvSpPr/>
            <p:nvPr/>
          </p:nvSpPr>
          <p:spPr>
            <a:xfrm>
              <a:off x="1973522" y="127948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15"/>
            <p:cNvSpPr/>
            <p:nvPr/>
          </p:nvSpPr>
          <p:spPr>
            <a:xfrm>
              <a:off x="1898130" y="278698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15"/>
            <p:cNvSpPr/>
            <p:nvPr/>
          </p:nvSpPr>
          <p:spPr>
            <a:xfrm>
              <a:off x="1898130" y="271158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5"/>
                    <a:pt x="2016" y="8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15"/>
            <p:cNvSpPr/>
            <p:nvPr/>
          </p:nvSpPr>
          <p:spPr>
            <a:xfrm>
              <a:off x="1898130" y="12794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0"/>
                    <a:pt x="0" y="480"/>
                    <a:pt x="0" y="1074"/>
                  </a:cubicBezTo>
                  <a:cubicBezTo>
                    <a:pt x="0" y="1711"/>
                    <a:pt x="521" y="2137"/>
                    <a:pt x="1067" y="2137"/>
                  </a:cubicBezTo>
                  <a:cubicBezTo>
                    <a:pt x="1328" y="2137"/>
                    <a:pt x="1595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15"/>
            <p:cNvSpPr/>
            <p:nvPr/>
          </p:nvSpPr>
          <p:spPr>
            <a:xfrm>
              <a:off x="1822713" y="2862398"/>
              <a:ext cx="61763" cy="52710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15"/>
            <p:cNvSpPr/>
            <p:nvPr/>
          </p:nvSpPr>
          <p:spPr>
            <a:xfrm>
              <a:off x="1822713" y="278698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15"/>
            <p:cNvSpPr/>
            <p:nvPr/>
          </p:nvSpPr>
          <p:spPr>
            <a:xfrm>
              <a:off x="1822713" y="1354874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15"/>
            <p:cNvSpPr/>
            <p:nvPr/>
          </p:nvSpPr>
          <p:spPr>
            <a:xfrm>
              <a:off x="1747321" y="3088402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15"/>
            <p:cNvSpPr/>
            <p:nvPr/>
          </p:nvSpPr>
          <p:spPr>
            <a:xfrm>
              <a:off x="1747321" y="3013009"/>
              <a:ext cx="61739" cy="52859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73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15"/>
            <p:cNvSpPr/>
            <p:nvPr/>
          </p:nvSpPr>
          <p:spPr>
            <a:xfrm>
              <a:off x="1747321" y="2937592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15"/>
            <p:cNvSpPr/>
            <p:nvPr/>
          </p:nvSpPr>
          <p:spPr>
            <a:xfrm>
              <a:off x="1747321" y="2862398"/>
              <a:ext cx="61739" cy="52710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73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4" y="2032"/>
                    <a:pt x="1821" y="1813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15"/>
            <p:cNvSpPr/>
            <p:nvPr/>
          </p:nvSpPr>
          <p:spPr>
            <a:xfrm>
              <a:off x="1747321" y="2786981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15"/>
            <p:cNvSpPr/>
            <p:nvPr/>
          </p:nvSpPr>
          <p:spPr>
            <a:xfrm>
              <a:off x="1747321" y="2711589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15"/>
            <p:cNvSpPr/>
            <p:nvPr/>
          </p:nvSpPr>
          <p:spPr>
            <a:xfrm>
              <a:off x="1747321" y="1430291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15"/>
            <p:cNvSpPr/>
            <p:nvPr/>
          </p:nvSpPr>
          <p:spPr>
            <a:xfrm>
              <a:off x="1747321" y="1354874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15"/>
            <p:cNvSpPr/>
            <p:nvPr/>
          </p:nvSpPr>
          <p:spPr>
            <a:xfrm>
              <a:off x="1672102" y="3013009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15"/>
            <p:cNvSpPr/>
            <p:nvPr/>
          </p:nvSpPr>
          <p:spPr>
            <a:xfrm>
              <a:off x="1672102" y="293759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15"/>
            <p:cNvSpPr/>
            <p:nvPr/>
          </p:nvSpPr>
          <p:spPr>
            <a:xfrm>
              <a:off x="1672102" y="2862398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2"/>
                    <a:pt x="1814" y="1813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15"/>
            <p:cNvSpPr/>
            <p:nvPr/>
          </p:nvSpPr>
          <p:spPr>
            <a:xfrm>
              <a:off x="1672102" y="278698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15"/>
            <p:cNvSpPr/>
            <p:nvPr/>
          </p:nvSpPr>
          <p:spPr>
            <a:xfrm>
              <a:off x="1672102" y="271158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15"/>
            <p:cNvSpPr/>
            <p:nvPr/>
          </p:nvSpPr>
          <p:spPr>
            <a:xfrm>
              <a:off x="1672102" y="263617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15"/>
            <p:cNvSpPr/>
            <p:nvPr/>
          </p:nvSpPr>
          <p:spPr>
            <a:xfrm>
              <a:off x="1672102" y="15057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15"/>
            <p:cNvSpPr/>
            <p:nvPr/>
          </p:nvSpPr>
          <p:spPr>
            <a:xfrm>
              <a:off x="1596709" y="271158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15"/>
            <p:cNvSpPr/>
            <p:nvPr/>
          </p:nvSpPr>
          <p:spPr>
            <a:xfrm>
              <a:off x="1596709" y="263617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15"/>
            <p:cNvSpPr/>
            <p:nvPr/>
          </p:nvSpPr>
          <p:spPr>
            <a:xfrm>
              <a:off x="1596709" y="15057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15"/>
            <p:cNvSpPr/>
            <p:nvPr/>
          </p:nvSpPr>
          <p:spPr>
            <a:xfrm>
              <a:off x="1596709" y="14302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15"/>
            <p:cNvSpPr/>
            <p:nvPr/>
          </p:nvSpPr>
          <p:spPr>
            <a:xfrm>
              <a:off x="1596709" y="13548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15"/>
            <p:cNvSpPr/>
            <p:nvPr/>
          </p:nvSpPr>
          <p:spPr>
            <a:xfrm>
              <a:off x="1596709" y="12794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15"/>
            <p:cNvSpPr/>
            <p:nvPr/>
          </p:nvSpPr>
          <p:spPr>
            <a:xfrm>
              <a:off x="1521292" y="263617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15"/>
            <p:cNvSpPr/>
            <p:nvPr/>
          </p:nvSpPr>
          <p:spPr>
            <a:xfrm>
              <a:off x="1521292" y="14302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15"/>
            <p:cNvSpPr/>
            <p:nvPr/>
          </p:nvSpPr>
          <p:spPr>
            <a:xfrm>
              <a:off x="1521292" y="13548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15"/>
            <p:cNvSpPr/>
            <p:nvPr/>
          </p:nvSpPr>
          <p:spPr>
            <a:xfrm>
              <a:off x="1521292" y="12042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15"/>
            <p:cNvSpPr/>
            <p:nvPr/>
          </p:nvSpPr>
          <p:spPr>
            <a:xfrm>
              <a:off x="1445900" y="2636172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15"/>
            <p:cNvSpPr/>
            <p:nvPr/>
          </p:nvSpPr>
          <p:spPr>
            <a:xfrm>
              <a:off x="1445900" y="2560779"/>
              <a:ext cx="61739" cy="52859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15"/>
            <p:cNvSpPr/>
            <p:nvPr/>
          </p:nvSpPr>
          <p:spPr>
            <a:xfrm>
              <a:off x="1445900" y="1430291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15"/>
            <p:cNvSpPr/>
            <p:nvPr/>
          </p:nvSpPr>
          <p:spPr>
            <a:xfrm>
              <a:off x="1445900" y="1354874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15"/>
            <p:cNvSpPr/>
            <p:nvPr/>
          </p:nvSpPr>
          <p:spPr>
            <a:xfrm>
              <a:off x="1445900" y="1204287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15"/>
            <p:cNvSpPr/>
            <p:nvPr/>
          </p:nvSpPr>
          <p:spPr>
            <a:xfrm>
              <a:off x="1445900" y="1053478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15"/>
            <p:cNvSpPr/>
            <p:nvPr/>
          </p:nvSpPr>
          <p:spPr>
            <a:xfrm>
              <a:off x="1370483" y="278698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15"/>
            <p:cNvSpPr/>
            <p:nvPr/>
          </p:nvSpPr>
          <p:spPr>
            <a:xfrm>
              <a:off x="1370483" y="271158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15"/>
            <p:cNvSpPr/>
            <p:nvPr/>
          </p:nvSpPr>
          <p:spPr>
            <a:xfrm>
              <a:off x="1370483" y="2560779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15"/>
            <p:cNvSpPr/>
            <p:nvPr/>
          </p:nvSpPr>
          <p:spPr>
            <a:xfrm>
              <a:off x="1370483" y="14302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15"/>
            <p:cNvSpPr/>
            <p:nvPr/>
          </p:nvSpPr>
          <p:spPr>
            <a:xfrm>
              <a:off x="1370483" y="1204287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15"/>
            <p:cNvSpPr/>
            <p:nvPr/>
          </p:nvSpPr>
          <p:spPr>
            <a:xfrm>
              <a:off x="1295289" y="2862398"/>
              <a:ext cx="61541" cy="52710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15"/>
            <p:cNvSpPr/>
            <p:nvPr/>
          </p:nvSpPr>
          <p:spPr>
            <a:xfrm>
              <a:off x="1295289" y="278698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15"/>
            <p:cNvSpPr/>
            <p:nvPr/>
          </p:nvSpPr>
          <p:spPr>
            <a:xfrm>
              <a:off x="1295289" y="271158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15"/>
            <p:cNvSpPr/>
            <p:nvPr/>
          </p:nvSpPr>
          <p:spPr>
            <a:xfrm>
              <a:off x="1295289" y="2485560"/>
              <a:ext cx="61541" cy="52735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15"/>
            <p:cNvSpPr/>
            <p:nvPr/>
          </p:nvSpPr>
          <p:spPr>
            <a:xfrm>
              <a:off x="1295289" y="15057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15"/>
            <p:cNvSpPr/>
            <p:nvPr/>
          </p:nvSpPr>
          <p:spPr>
            <a:xfrm>
              <a:off x="1295289" y="14302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15"/>
            <p:cNvSpPr/>
            <p:nvPr/>
          </p:nvSpPr>
          <p:spPr>
            <a:xfrm>
              <a:off x="1295289" y="12794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15"/>
            <p:cNvSpPr/>
            <p:nvPr/>
          </p:nvSpPr>
          <p:spPr>
            <a:xfrm>
              <a:off x="1295289" y="105347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15"/>
            <p:cNvSpPr/>
            <p:nvPr/>
          </p:nvSpPr>
          <p:spPr>
            <a:xfrm>
              <a:off x="1219872" y="293759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15"/>
            <p:cNvSpPr/>
            <p:nvPr/>
          </p:nvSpPr>
          <p:spPr>
            <a:xfrm>
              <a:off x="1219872" y="2862398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15"/>
            <p:cNvSpPr/>
            <p:nvPr/>
          </p:nvSpPr>
          <p:spPr>
            <a:xfrm>
              <a:off x="1219872" y="271158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15"/>
            <p:cNvSpPr/>
            <p:nvPr/>
          </p:nvSpPr>
          <p:spPr>
            <a:xfrm>
              <a:off x="1219872" y="263617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15"/>
            <p:cNvSpPr/>
            <p:nvPr/>
          </p:nvSpPr>
          <p:spPr>
            <a:xfrm>
              <a:off x="1219872" y="2485560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15"/>
            <p:cNvSpPr/>
            <p:nvPr/>
          </p:nvSpPr>
          <p:spPr>
            <a:xfrm>
              <a:off x="1219872" y="15057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15"/>
            <p:cNvSpPr/>
            <p:nvPr/>
          </p:nvSpPr>
          <p:spPr>
            <a:xfrm>
              <a:off x="1219872" y="13548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15"/>
            <p:cNvSpPr/>
            <p:nvPr/>
          </p:nvSpPr>
          <p:spPr>
            <a:xfrm>
              <a:off x="1219872" y="12794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15"/>
            <p:cNvSpPr/>
            <p:nvPr/>
          </p:nvSpPr>
          <p:spPr>
            <a:xfrm>
              <a:off x="1144479" y="293759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15"/>
            <p:cNvSpPr/>
            <p:nvPr/>
          </p:nvSpPr>
          <p:spPr>
            <a:xfrm>
              <a:off x="1144479" y="263617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15"/>
            <p:cNvSpPr/>
            <p:nvPr/>
          </p:nvSpPr>
          <p:spPr>
            <a:xfrm>
              <a:off x="1144479" y="2560779"/>
              <a:ext cx="61541" cy="52859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15"/>
            <p:cNvSpPr/>
            <p:nvPr/>
          </p:nvSpPr>
          <p:spPr>
            <a:xfrm>
              <a:off x="1144479" y="2485560"/>
              <a:ext cx="61541" cy="52735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15"/>
            <p:cNvSpPr/>
            <p:nvPr/>
          </p:nvSpPr>
          <p:spPr>
            <a:xfrm>
              <a:off x="1144479" y="15057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15"/>
            <p:cNvSpPr/>
            <p:nvPr/>
          </p:nvSpPr>
          <p:spPr>
            <a:xfrm>
              <a:off x="1144479" y="112887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15"/>
            <p:cNvSpPr/>
            <p:nvPr/>
          </p:nvSpPr>
          <p:spPr>
            <a:xfrm>
              <a:off x="1069062" y="293759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15"/>
            <p:cNvSpPr/>
            <p:nvPr/>
          </p:nvSpPr>
          <p:spPr>
            <a:xfrm>
              <a:off x="1069062" y="2862398"/>
              <a:ext cx="61763" cy="52710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6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15"/>
            <p:cNvSpPr/>
            <p:nvPr/>
          </p:nvSpPr>
          <p:spPr>
            <a:xfrm>
              <a:off x="1069062" y="278698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15"/>
            <p:cNvSpPr/>
            <p:nvPr/>
          </p:nvSpPr>
          <p:spPr>
            <a:xfrm>
              <a:off x="1069062" y="2560779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15"/>
            <p:cNvSpPr/>
            <p:nvPr/>
          </p:nvSpPr>
          <p:spPr>
            <a:xfrm>
              <a:off x="1069062" y="2485560"/>
              <a:ext cx="61763" cy="52735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15"/>
            <p:cNvSpPr/>
            <p:nvPr/>
          </p:nvSpPr>
          <p:spPr>
            <a:xfrm>
              <a:off x="1069062" y="2410168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15"/>
            <p:cNvSpPr/>
            <p:nvPr/>
          </p:nvSpPr>
          <p:spPr>
            <a:xfrm>
              <a:off x="993645" y="278698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15"/>
            <p:cNvSpPr/>
            <p:nvPr/>
          </p:nvSpPr>
          <p:spPr>
            <a:xfrm>
              <a:off x="993645" y="271158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15"/>
            <p:cNvSpPr/>
            <p:nvPr/>
          </p:nvSpPr>
          <p:spPr>
            <a:xfrm>
              <a:off x="993645" y="263617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15"/>
            <p:cNvSpPr/>
            <p:nvPr/>
          </p:nvSpPr>
          <p:spPr>
            <a:xfrm>
              <a:off x="993645" y="2560779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15"/>
            <p:cNvSpPr/>
            <p:nvPr/>
          </p:nvSpPr>
          <p:spPr>
            <a:xfrm>
              <a:off x="918451" y="263617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15"/>
            <p:cNvSpPr/>
            <p:nvPr/>
          </p:nvSpPr>
          <p:spPr>
            <a:xfrm>
              <a:off x="918451" y="2560779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15"/>
            <p:cNvSpPr/>
            <p:nvPr/>
          </p:nvSpPr>
          <p:spPr>
            <a:xfrm>
              <a:off x="918451" y="2485560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15"/>
            <p:cNvSpPr/>
            <p:nvPr/>
          </p:nvSpPr>
          <p:spPr>
            <a:xfrm>
              <a:off x="918451" y="2410168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15"/>
            <p:cNvSpPr/>
            <p:nvPr/>
          </p:nvSpPr>
          <p:spPr>
            <a:xfrm>
              <a:off x="918451" y="2334751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15"/>
            <p:cNvSpPr/>
            <p:nvPr/>
          </p:nvSpPr>
          <p:spPr>
            <a:xfrm>
              <a:off x="918451" y="2259359"/>
              <a:ext cx="61689" cy="52859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15"/>
            <p:cNvSpPr/>
            <p:nvPr/>
          </p:nvSpPr>
          <p:spPr>
            <a:xfrm>
              <a:off x="843059" y="2485560"/>
              <a:ext cx="61541" cy="52735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15"/>
            <p:cNvSpPr/>
            <p:nvPr/>
          </p:nvSpPr>
          <p:spPr>
            <a:xfrm>
              <a:off x="843059" y="2334751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15"/>
            <p:cNvSpPr/>
            <p:nvPr/>
          </p:nvSpPr>
          <p:spPr>
            <a:xfrm>
              <a:off x="843059" y="2259359"/>
              <a:ext cx="61689" cy="52859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493" y="1149"/>
                    <a:pt x="2019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15"/>
            <p:cNvSpPr/>
            <p:nvPr/>
          </p:nvSpPr>
          <p:spPr>
            <a:xfrm>
              <a:off x="767642" y="2334751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15"/>
            <p:cNvSpPr/>
            <p:nvPr/>
          </p:nvSpPr>
          <p:spPr>
            <a:xfrm>
              <a:off x="767642" y="2259359"/>
              <a:ext cx="61689" cy="52859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4" y="1149"/>
                    <a:pt x="2028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24" name="Google Shape;1324;p15"/>
          <p:cNvSpPr txBox="1">
            <a:spLocks noGrp="1"/>
          </p:cNvSpPr>
          <p:nvPr>
            <p:ph type="title"/>
          </p:nvPr>
        </p:nvSpPr>
        <p:spPr>
          <a:xfrm flipH="1">
            <a:off x="4368675" y="445025"/>
            <a:ext cx="4050900" cy="10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5" name="Google Shape;1325;p15"/>
          <p:cNvSpPr txBox="1">
            <a:spLocks noGrp="1"/>
          </p:cNvSpPr>
          <p:nvPr>
            <p:ph type="body" idx="1"/>
          </p:nvPr>
        </p:nvSpPr>
        <p:spPr>
          <a:xfrm flipH="1">
            <a:off x="4368525" y="1928575"/>
            <a:ext cx="4051200" cy="21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Madurai Light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marL="137160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326" name="Google Shape;1326;p15"/>
          <p:cNvSpPr>
            <a:spLocks noGrp="1"/>
          </p:cNvSpPr>
          <p:nvPr>
            <p:ph type="pic" idx="2"/>
          </p:nvPr>
        </p:nvSpPr>
        <p:spPr>
          <a:xfrm rot="-207969" flipH="1">
            <a:off x="820948" y="668968"/>
            <a:ext cx="2744020" cy="3805563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47625" dir="3600000" algn="bl" rotWithShape="0">
              <a:srgbClr val="000000">
                <a:alpha val="40000"/>
              </a:srgbClr>
            </a:outerShdw>
          </a:effectLst>
        </p:spPr>
      </p:sp>
      <p:sp>
        <p:nvSpPr>
          <p:cNvPr id="1327" name="Google Shape;1327;p15"/>
          <p:cNvSpPr>
            <a:spLocks noGrp="1"/>
          </p:cNvSpPr>
          <p:nvPr>
            <p:ph type="pic" idx="3"/>
          </p:nvPr>
        </p:nvSpPr>
        <p:spPr>
          <a:xfrm rot="1002064" flipH="1">
            <a:off x="2299691" y="2934287"/>
            <a:ext cx="1805981" cy="1815751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47625" dir="3600000" algn="bl" rotWithShape="0">
              <a:srgbClr val="000000">
                <a:alpha val="40000"/>
              </a:srgbClr>
            </a:outerShdw>
          </a:effectLst>
        </p:spPr>
      </p:sp>
      <p:sp>
        <p:nvSpPr>
          <p:cNvPr id="1328" name="Google Shape;1328;p15"/>
          <p:cNvSpPr/>
          <p:nvPr/>
        </p:nvSpPr>
        <p:spPr>
          <a:xfrm rot="6038953">
            <a:off x="7454602" y="3323356"/>
            <a:ext cx="3074672" cy="1037574"/>
          </a:xfrm>
          <a:custGeom>
            <a:avLst/>
            <a:gdLst/>
            <a:ahLst/>
            <a:cxnLst/>
            <a:rect l="l" t="t" r="r" b="b"/>
            <a:pathLst>
              <a:path w="122984" h="41502" extrusionOk="0">
                <a:moveTo>
                  <a:pt x="0" y="13728"/>
                </a:moveTo>
                <a:cubicBezTo>
                  <a:pt x="15353" y="18846"/>
                  <a:pt x="36119" y="15934"/>
                  <a:pt x="46224" y="28575"/>
                </a:cubicBezTo>
                <a:cubicBezTo>
                  <a:pt x="49104" y="32178"/>
                  <a:pt x="45771" y="41003"/>
                  <a:pt x="41181" y="41462"/>
                </a:cubicBezTo>
                <a:cubicBezTo>
                  <a:pt x="38005" y="41779"/>
                  <a:pt x="36177" y="35233"/>
                  <a:pt x="37820" y="32497"/>
                </a:cubicBezTo>
                <a:cubicBezTo>
                  <a:pt x="41823" y="25828"/>
                  <a:pt x="53400" y="29256"/>
                  <a:pt x="61072" y="30536"/>
                </a:cubicBezTo>
                <a:cubicBezTo>
                  <a:pt x="66509" y="31443"/>
                  <a:pt x="72130" y="30659"/>
                  <a:pt x="77600" y="29976"/>
                </a:cubicBezTo>
                <a:cubicBezTo>
                  <a:pt x="95590" y="27729"/>
                  <a:pt x="112936" y="15091"/>
                  <a:pt x="122984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15"/>
          <p:cNvSpPr/>
          <p:nvPr/>
        </p:nvSpPr>
        <p:spPr>
          <a:xfrm>
            <a:off x="-1160000" y="-269050"/>
            <a:ext cx="2185150" cy="1608100"/>
          </a:xfrm>
          <a:custGeom>
            <a:avLst/>
            <a:gdLst/>
            <a:ahLst/>
            <a:cxnLst/>
            <a:rect l="l" t="t" r="r" b="b"/>
            <a:pathLst>
              <a:path w="87406" h="64324" extrusionOk="0">
                <a:moveTo>
                  <a:pt x="87406" y="0"/>
                </a:moveTo>
                <a:cubicBezTo>
                  <a:pt x="87406" y="5170"/>
                  <a:pt x="86164" y="11394"/>
                  <a:pt x="82083" y="14568"/>
                </a:cubicBezTo>
                <a:cubicBezTo>
                  <a:pt x="75818" y="19441"/>
                  <a:pt x="66685" y="20160"/>
                  <a:pt x="61072" y="25773"/>
                </a:cubicBezTo>
                <a:cubicBezTo>
                  <a:pt x="52181" y="34664"/>
                  <a:pt x="53760" y="51953"/>
                  <a:pt x="43423" y="59111"/>
                </a:cubicBezTo>
                <a:cubicBezTo>
                  <a:pt x="31468" y="67390"/>
                  <a:pt x="14542" y="63313"/>
                  <a:pt x="0" y="63313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16"/>
          <p:cNvSpPr txBox="1">
            <a:spLocks noGrp="1"/>
          </p:cNvSpPr>
          <p:nvPr>
            <p:ph type="subTitle" idx="1"/>
          </p:nvPr>
        </p:nvSpPr>
        <p:spPr>
          <a:xfrm flipH="1">
            <a:off x="5245908" y="3903567"/>
            <a:ext cx="27432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2" name="Google Shape;1332;p16"/>
          <p:cNvSpPr txBox="1">
            <a:spLocks noGrp="1"/>
          </p:cNvSpPr>
          <p:nvPr>
            <p:ph type="title"/>
          </p:nvPr>
        </p:nvSpPr>
        <p:spPr>
          <a:xfrm flipH="1">
            <a:off x="5245900" y="3016425"/>
            <a:ext cx="274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16"/>
          <p:cNvSpPr>
            <a:spLocks noGrp="1"/>
          </p:cNvSpPr>
          <p:nvPr>
            <p:ph type="pic" idx="2"/>
          </p:nvPr>
        </p:nvSpPr>
        <p:spPr>
          <a:xfrm rot="-207969" flipH="1">
            <a:off x="973348" y="668968"/>
            <a:ext cx="2744020" cy="3805563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47625" dir="3600000" algn="bl" rotWithShape="0">
              <a:srgbClr val="000000">
                <a:alpha val="40000"/>
              </a:srgbClr>
            </a:outerShdw>
          </a:effectLst>
        </p:spPr>
      </p:sp>
      <p:sp>
        <p:nvSpPr>
          <p:cNvPr id="1334" name="Google Shape;1334;p16"/>
          <p:cNvSpPr>
            <a:spLocks noGrp="1"/>
          </p:cNvSpPr>
          <p:nvPr>
            <p:ph type="pic" idx="3"/>
          </p:nvPr>
        </p:nvSpPr>
        <p:spPr>
          <a:xfrm rot="1115489" flipH="1">
            <a:off x="596317" y="2863004"/>
            <a:ext cx="1805731" cy="1815693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47625" dir="3600000" algn="bl" rotWithShape="0">
              <a:srgbClr val="000000">
                <a:alpha val="40000"/>
              </a:srgbClr>
            </a:outerShdw>
          </a:effectLst>
        </p:spPr>
      </p:sp>
      <p:grpSp>
        <p:nvGrpSpPr>
          <p:cNvPr id="1335" name="Google Shape;1335;p16"/>
          <p:cNvGrpSpPr/>
          <p:nvPr/>
        </p:nvGrpSpPr>
        <p:grpSpPr>
          <a:xfrm>
            <a:off x="8681448" y="1588688"/>
            <a:ext cx="589385" cy="429498"/>
            <a:chOff x="8529048" y="1436288"/>
            <a:chExt cx="589385" cy="429498"/>
          </a:xfrm>
        </p:grpSpPr>
        <p:sp>
          <p:nvSpPr>
            <p:cNvPr id="1336" name="Google Shape;1336;p16"/>
            <p:cNvSpPr/>
            <p:nvPr/>
          </p:nvSpPr>
          <p:spPr>
            <a:xfrm>
              <a:off x="9056670" y="166231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16"/>
            <p:cNvSpPr/>
            <p:nvPr/>
          </p:nvSpPr>
          <p:spPr>
            <a:xfrm>
              <a:off x="9056670" y="158689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16"/>
            <p:cNvSpPr/>
            <p:nvPr/>
          </p:nvSpPr>
          <p:spPr>
            <a:xfrm>
              <a:off x="9056670" y="151148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16"/>
            <p:cNvSpPr/>
            <p:nvPr/>
          </p:nvSpPr>
          <p:spPr>
            <a:xfrm>
              <a:off x="9056670" y="1436288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16"/>
            <p:cNvSpPr/>
            <p:nvPr/>
          </p:nvSpPr>
          <p:spPr>
            <a:xfrm>
              <a:off x="8981278" y="1662316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16"/>
            <p:cNvSpPr/>
            <p:nvPr/>
          </p:nvSpPr>
          <p:spPr>
            <a:xfrm>
              <a:off x="8981278" y="158689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16"/>
            <p:cNvSpPr/>
            <p:nvPr/>
          </p:nvSpPr>
          <p:spPr>
            <a:xfrm>
              <a:off x="8981278" y="15114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16"/>
            <p:cNvSpPr/>
            <p:nvPr/>
          </p:nvSpPr>
          <p:spPr>
            <a:xfrm>
              <a:off x="8981278" y="1436288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16"/>
            <p:cNvSpPr/>
            <p:nvPr/>
          </p:nvSpPr>
          <p:spPr>
            <a:xfrm>
              <a:off x="8905861" y="166231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16"/>
            <p:cNvSpPr/>
            <p:nvPr/>
          </p:nvSpPr>
          <p:spPr>
            <a:xfrm>
              <a:off x="8905861" y="158689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16"/>
            <p:cNvSpPr/>
            <p:nvPr/>
          </p:nvSpPr>
          <p:spPr>
            <a:xfrm>
              <a:off x="8905861" y="15114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16"/>
            <p:cNvSpPr/>
            <p:nvPr/>
          </p:nvSpPr>
          <p:spPr>
            <a:xfrm>
              <a:off x="8905861" y="1436288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16"/>
            <p:cNvSpPr/>
            <p:nvPr/>
          </p:nvSpPr>
          <p:spPr>
            <a:xfrm>
              <a:off x="8830469" y="1662316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16"/>
            <p:cNvSpPr/>
            <p:nvPr/>
          </p:nvSpPr>
          <p:spPr>
            <a:xfrm>
              <a:off x="8830469" y="1586899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16"/>
            <p:cNvSpPr/>
            <p:nvPr/>
          </p:nvSpPr>
          <p:spPr>
            <a:xfrm>
              <a:off x="8830469" y="1511482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16"/>
            <p:cNvSpPr/>
            <p:nvPr/>
          </p:nvSpPr>
          <p:spPr>
            <a:xfrm>
              <a:off x="8830469" y="1436288"/>
              <a:ext cx="61739" cy="52686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16"/>
            <p:cNvSpPr/>
            <p:nvPr/>
          </p:nvSpPr>
          <p:spPr>
            <a:xfrm>
              <a:off x="8755052" y="166231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16"/>
            <p:cNvSpPr/>
            <p:nvPr/>
          </p:nvSpPr>
          <p:spPr>
            <a:xfrm>
              <a:off x="8755052" y="158689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16"/>
            <p:cNvSpPr/>
            <p:nvPr/>
          </p:nvSpPr>
          <p:spPr>
            <a:xfrm>
              <a:off x="8755052" y="151148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16"/>
            <p:cNvSpPr/>
            <p:nvPr/>
          </p:nvSpPr>
          <p:spPr>
            <a:xfrm>
              <a:off x="8755052" y="1436288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16"/>
            <p:cNvSpPr/>
            <p:nvPr/>
          </p:nvSpPr>
          <p:spPr>
            <a:xfrm>
              <a:off x="8679857" y="1737709"/>
              <a:ext cx="61689" cy="52710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3" y="1149"/>
                    <a:pt x="2020" y="1"/>
                    <a:pt x="1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16"/>
            <p:cNvSpPr/>
            <p:nvPr/>
          </p:nvSpPr>
          <p:spPr>
            <a:xfrm>
              <a:off x="8679857" y="1662292"/>
              <a:ext cx="61689" cy="52735"/>
            </a:xfrm>
            <a:custGeom>
              <a:avLst/>
              <a:gdLst/>
              <a:ahLst/>
              <a:cxnLst/>
              <a:rect l="l" t="t" r="r" b="b"/>
              <a:pathLst>
                <a:path w="2494" h="2132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1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93" y="1150"/>
                    <a:pt x="2020" y="1"/>
                    <a:pt x="1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16"/>
            <p:cNvSpPr/>
            <p:nvPr/>
          </p:nvSpPr>
          <p:spPr>
            <a:xfrm>
              <a:off x="8679857" y="1586899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39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16"/>
            <p:cNvSpPr/>
            <p:nvPr/>
          </p:nvSpPr>
          <p:spPr>
            <a:xfrm>
              <a:off x="8679857" y="1511482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16"/>
            <p:cNvSpPr/>
            <p:nvPr/>
          </p:nvSpPr>
          <p:spPr>
            <a:xfrm>
              <a:off x="8679857" y="1436288"/>
              <a:ext cx="61689" cy="52710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3" y="1141"/>
                    <a:pt x="2020" y="1"/>
                    <a:pt x="1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16"/>
            <p:cNvSpPr/>
            <p:nvPr/>
          </p:nvSpPr>
          <p:spPr>
            <a:xfrm>
              <a:off x="8604440" y="1812903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16"/>
            <p:cNvSpPr/>
            <p:nvPr/>
          </p:nvSpPr>
          <p:spPr>
            <a:xfrm>
              <a:off x="8604440" y="1737709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16"/>
            <p:cNvSpPr/>
            <p:nvPr/>
          </p:nvSpPr>
          <p:spPr>
            <a:xfrm>
              <a:off x="8604440" y="166231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16"/>
            <p:cNvSpPr/>
            <p:nvPr/>
          </p:nvSpPr>
          <p:spPr>
            <a:xfrm>
              <a:off x="8604440" y="158689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16"/>
            <p:cNvSpPr/>
            <p:nvPr/>
          </p:nvSpPr>
          <p:spPr>
            <a:xfrm>
              <a:off x="8604440" y="15114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16"/>
            <p:cNvSpPr/>
            <p:nvPr/>
          </p:nvSpPr>
          <p:spPr>
            <a:xfrm>
              <a:off x="8604440" y="1436288"/>
              <a:ext cx="61491" cy="52686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86" y="1149"/>
                    <a:pt x="2020" y="1"/>
                    <a:pt x="1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16"/>
            <p:cNvSpPr/>
            <p:nvPr/>
          </p:nvSpPr>
          <p:spPr>
            <a:xfrm>
              <a:off x="8529048" y="1812903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16"/>
            <p:cNvSpPr/>
            <p:nvPr/>
          </p:nvSpPr>
          <p:spPr>
            <a:xfrm>
              <a:off x="8529048" y="1662316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16"/>
            <p:cNvSpPr/>
            <p:nvPr/>
          </p:nvSpPr>
          <p:spPr>
            <a:xfrm>
              <a:off x="8529048" y="158689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16"/>
            <p:cNvSpPr/>
            <p:nvPr/>
          </p:nvSpPr>
          <p:spPr>
            <a:xfrm>
              <a:off x="8529048" y="15114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71" name="Google Shape;1371;p16"/>
          <p:cNvSpPr/>
          <p:nvPr/>
        </p:nvSpPr>
        <p:spPr>
          <a:xfrm>
            <a:off x="659859" y="-529339"/>
            <a:ext cx="3074600" cy="1037550"/>
          </a:xfrm>
          <a:custGeom>
            <a:avLst/>
            <a:gdLst/>
            <a:ahLst/>
            <a:cxnLst/>
            <a:rect l="l" t="t" r="r" b="b"/>
            <a:pathLst>
              <a:path w="122984" h="41502" extrusionOk="0">
                <a:moveTo>
                  <a:pt x="0" y="13728"/>
                </a:moveTo>
                <a:cubicBezTo>
                  <a:pt x="15353" y="18846"/>
                  <a:pt x="36119" y="15934"/>
                  <a:pt x="46224" y="28575"/>
                </a:cubicBezTo>
                <a:cubicBezTo>
                  <a:pt x="49104" y="32178"/>
                  <a:pt x="45771" y="41003"/>
                  <a:pt x="41181" y="41462"/>
                </a:cubicBezTo>
                <a:cubicBezTo>
                  <a:pt x="38005" y="41779"/>
                  <a:pt x="36177" y="35233"/>
                  <a:pt x="37820" y="32497"/>
                </a:cubicBezTo>
                <a:cubicBezTo>
                  <a:pt x="41823" y="25828"/>
                  <a:pt x="53400" y="29256"/>
                  <a:pt x="61072" y="30536"/>
                </a:cubicBezTo>
                <a:cubicBezTo>
                  <a:pt x="66509" y="31443"/>
                  <a:pt x="72130" y="30659"/>
                  <a:pt x="77600" y="29976"/>
                </a:cubicBezTo>
                <a:cubicBezTo>
                  <a:pt x="95590" y="27729"/>
                  <a:pt x="112936" y="15091"/>
                  <a:pt x="122984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16"/>
          <p:cNvSpPr/>
          <p:nvPr/>
        </p:nvSpPr>
        <p:spPr>
          <a:xfrm rot="-10516408">
            <a:off x="7628107" y="4005175"/>
            <a:ext cx="2185151" cy="1608101"/>
          </a:xfrm>
          <a:custGeom>
            <a:avLst/>
            <a:gdLst/>
            <a:ahLst/>
            <a:cxnLst/>
            <a:rect l="l" t="t" r="r" b="b"/>
            <a:pathLst>
              <a:path w="87406" h="64324" extrusionOk="0">
                <a:moveTo>
                  <a:pt x="87406" y="0"/>
                </a:moveTo>
                <a:cubicBezTo>
                  <a:pt x="87406" y="5170"/>
                  <a:pt x="86164" y="11394"/>
                  <a:pt x="82083" y="14568"/>
                </a:cubicBezTo>
                <a:cubicBezTo>
                  <a:pt x="75818" y="19441"/>
                  <a:pt x="66685" y="20160"/>
                  <a:pt x="61072" y="25773"/>
                </a:cubicBezTo>
                <a:cubicBezTo>
                  <a:pt x="52181" y="34664"/>
                  <a:pt x="53760" y="51953"/>
                  <a:pt x="43423" y="59111"/>
                </a:cubicBezTo>
                <a:cubicBezTo>
                  <a:pt x="31468" y="67390"/>
                  <a:pt x="14542" y="63313"/>
                  <a:pt x="0" y="63313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3" name="Google Shape;1373;p16"/>
          <p:cNvGrpSpPr/>
          <p:nvPr/>
        </p:nvGrpSpPr>
        <p:grpSpPr>
          <a:xfrm rot="5400000">
            <a:off x="8106950" y="-146298"/>
            <a:ext cx="890757" cy="1183347"/>
            <a:chOff x="8143834" y="39152"/>
            <a:chExt cx="890757" cy="1183347"/>
          </a:xfrm>
        </p:grpSpPr>
        <p:sp>
          <p:nvSpPr>
            <p:cNvPr id="1374" name="Google Shape;1374;p16"/>
            <p:cNvSpPr/>
            <p:nvPr/>
          </p:nvSpPr>
          <p:spPr>
            <a:xfrm>
              <a:off x="8972902" y="189763"/>
              <a:ext cx="61541" cy="52859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16"/>
            <p:cNvSpPr/>
            <p:nvPr/>
          </p:nvSpPr>
          <p:spPr>
            <a:xfrm>
              <a:off x="8972902" y="114544"/>
              <a:ext cx="61689" cy="52735"/>
            </a:xfrm>
            <a:custGeom>
              <a:avLst/>
              <a:gdLst/>
              <a:ahLst/>
              <a:cxnLst/>
              <a:rect l="l" t="t" r="r" b="b"/>
              <a:pathLst>
                <a:path w="2494" h="2132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0"/>
                    <a:pt x="0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4" y="2033"/>
                    <a:pt x="1821" y="1814"/>
                  </a:cubicBezTo>
                  <a:cubicBezTo>
                    <a:pt x="2493" y="1141"/>
                    <a:pt x="2020" y="1"/>
                    <a:pt x="1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16"/>
            <p:cNvSpPr/>
            <p:nvPr/>
          </p:nvSpPr>
          <p:spPr>
            <a:xfrm>
              <a:off x="8972902" y="39152"/>
              <a:ext cx="61689" cy="52710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4" y="2032"/>
                    <a:pt x="1821" y="1813"/>
                  </a:cubicBezTo>
                  <a:cubicBezTo>
                    <a:pt x="2493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16"/>
            <p:cNvSpPr/>
            <p:nvPr/>
          </p:nvSpPr>
          <p:spPr>
            <a:xfrm>
              <a:off x="8897682" y="416163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16"/>
            <p:cNvSpPr/>
            <p:nvPr/>
          </p:nvSpPr>
          <p:spPr>
            <a:xfrm>
              <a:off x="8897485" y="340573"/>
              <a:ext cx="61763" cy="52908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9" y="1073"/>
                  </a:cubicBezTo>
                  <a:cubicBezTo>
                    <a:pt x="9" y="1715"/>
                    <a:pt x="535" y="2139"/>
                    <a:pt x="1081" y="2139"/>
                  </a:cubicBezTo>
                  <a:cubicBezTo>
                    <a:pt x="1345" y="2139"/>
                    <a:pt x="1613" y="2040"/>
                    <a:pt x="1830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16"/>
            <p:cNvSpPr/>
            <p:nvPr/>
          </p:nvSpPr>
          <p:spPr>
            <a:xfrm>
              <a:off x="8897682" y="265156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16"/>
            <p:cNvSpPr/>
            <p:nvPr/>
          </p:nvSpPr>
          <p:spPr>
            <a:xfrm>
              <a:off x="8897682" y="189763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16"/>
            <p:cNvSpPr/>
            <p:nvPr/>
          </p:nvSpPr>
          <p:spPr>
            <a:xfrm>
              <a:off x="8897682" y="114544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16"/>
            <p:cNvSpPr/>
            <p:nvPr/>
          </p:nvSpPr>
          <p:spPr>
            <a:xfrm>
              <a:off x="8897682" y="3915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16"/>
            <p:cNvSpPr/>
            <p:nvPr/>
          </p:nvSpPr>
          <p:spPr>
            <a:xfrm>
              <a:off x="8822290" y="416163"/>
              <a:ext cx="61541" cy="52735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16"/>
            <p:cNvSpPr/>
            <p:nvPr/>
          </p:nvSpPr>
          <p:spPr>
            <a:xfrm>
              <a:off x="8822290" y="340573"/>
              <a:ext cx="61739" cy="52908"/>
            </a:xfrm>
            <a:custGeom>
              <a:avLst/>
              <a:gdLst/>
              <a:ahLst/>
              <a:cxnLst/>
              <a:rect l="l" t="t" r="r" b="b"/>
              <a:pathLst>
                <a:path w="2496" h="2139" extrusionOk="0">
                  <a:moveTo>
                    <a:pt x="1065" y="0"/>
                  </a:moveTo>
                  <a:cubicBezTo>
                    <a:pt x="472" y="0"/>
                    <a:pt x="0" y="480"/>
                    <a:pt x="0" y="1073"/>
                  </a:cubicBezTo>
                  <a:cubicBezTo>
                    <a:pt x="0" y="1715"/>
                    <a:pt x="526" y="2139"/>
                    <a:pt x="1073" y="2139"/>
                  </a:cubicBezTo>
                  <a:cubicBezTo>
                    <a:pt x="1336" y="2139"/>
                    <a:pt x="1604" y="2040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16"/>
            <p:cNvSpPr/>
            <p:nvPr/>
          </p:nvSpPr>
          <p:spPr>
            <a:xfrm>
              <a:off x="8822290" y="265156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16"/>
            <p:cNvSpPr/>
            <p:nvPr/>
          </p:nvSpPr>
          <p:spPr>
            <a:xfrm>
              <a:off x="8822290" y="189763"/>
              <a:ext cx="61541" cy="52859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16"/>
            <p:cNvSpPr/>
            <p:nvPr/>
          </p:nvSpPr>
          <p:spPr>
            <a:xfrm>
              <a:off x="8822290" y="114544"/>
              <a:ext cx="61541" cy="52735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16"/>
            <p:cNvSpPr/>
            <p:nvPr/>
          </p:nvSpPr>
          <p:spPr>
            <a:xfrm>
              <a:off x="8822290" y="39152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16"/>
            <p:cNvSpPr/>
            <p:nvPr/>
          </p:nvSpPr>
          <p:spPr>
            <a:xfrm>
              <a:off x="8746873" y="491382"/>
              <a:ext cx="61565" cy="52908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16"/>
            <p:cNvSpPr/>
            <p:nvPr/>
          </p:nvSpPr>
          <p:spPr>
            <a:xfrm>
              <a:off x="8746873" y="416163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16"/>
            <p:cNvSpPr/>
            <p:nvPr/>
          </p:nvSpPr>
          <p:spPr>
            <a:xfrm>
              <a:off x="8746873" y="340573"/>
              <a:ext cx="61763" cy="52908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16"/>
            <p:cNvSpPr/>
            <p:nvPr/>
          </p:nvSpPr>
          <p:spPr>
            <a:xfrm>
              <a:off x="8746873" y="265156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16"/>
            <p:cNvSpPr/>
            <p:nvPr/>
          </p:nvSpPr>
          <p:spPr>
            <a:xfrm>
              <a:off x="8746873" y="189763"/>
              <a:ext cx="61565" cy="52908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66" y="0"/>
                  </a:moveTo>
                  <a:cubicBezTo>
                    <a:pt x="480" y="8"/>
                    <a:pt x="1" y="488"/>
                    <a:pt x="1" y="1073"/>
                  </a:cubicBezTo>
                  <a:cubicBezTo>
                    <a:pt x="1" y="1715"/>
                    <a:pt x="527" y="2139"/>
                    <a:pt x="1073" y="2139"/>
                  </a:cubicBezTo>
                  <a:cubicBezTo>
                    <a:pt x="1337" y="2139"/>
                    <a:pt x="1605" y="2040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16"/>
            <p:cNvSpPr/>
            <p:nvPr/>
          </p:nvSpPr>
          <p:spPr>
            <a:xfrm>
              <a:off x="8746873" y="114544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16"/>
            <p:cNvSpPr/>
            <p:nvPr/>
          </p:nvSpPr>
          <p:spPr>
            <a:xfrm>
              <a:off x="8746873" y="3915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16"/>
            <p:cNvSpPr/>
            <p:nvPr/>
          </p:nvSpPr>
          <p:spPr>
            <a:xfrm>
              <a:off x="8671481" y="642191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96" y="1147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16"/>
            <p:cNvSpPr/>
            <p:nvPr/>
          </p:nvSpPr>
          <p:spPr>
            <a:xfrm>
              <a:off x="8671481" y="566774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9" y="2134"/>
                    <a:pt x="1078" y="2134"/>
                  </a:cubicBezTo>
                  <a:cubicBezTo>
                    <a:pt x="1339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16"/>
            <p:cNvSpPr/>
            <p:nvPr/>
          </p:nvSpPr>
          <p:spPr>
            <a:xfrm>
              <a:off x="8671481" y="491382"/>
              <a:ext cx="61541" cy="52908"/>
            </a:xfrm>
            <a:custGeom>
              <a:avLst/>
              <a:gdLst/>
              <a:ahLst/>
              <a:cxnLst/>
              <a:rect l="l" t="t" r="r" b="b"/>
              <a:pathLst>
                <a:path w="2488" h="2139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4" y="2041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16"/>
            <p:cNvSpPr/>
            <p:nvPr/>
          </p:nvSpPr>
          <p:spPr>
            <a:xfrm>
              <a:off x="8671481" y="416163"/>
              <a:ext cx="61541" cy="52735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16"/>
            <p:cNvSpPr/>
            <p:nvPr/>
          </p:nvSpPr>
          <p:spPr>
            <a:xfrm>
              <a:off x="8671481" y="340573"/>
              <a:ext cx="61739" cy="52908"/>
            </a:xfrm>
            <a:custGeom>
              <a:avLst/>
              <a:gdLst/>
              <a:ahLst/>
              <a:cxnLst/>
              <a:rect l="l" t="t" r="r" b="b"/>
              <a:pathLst>
                <a:path w="2496" h="2139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7" y="2139"/>
                  </a:cubicBezTo>
                  <a:cubicBezTo>
                    <a:pt x="1341" y="2139"/>
                    <a:pt x="1610" y="2040"/>
                    <a:pt x="1829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16"/>
            <p:cNvSpPr/>
            <p:nvPr/>
          </p:nvSpPr>
          <p:spPr>
            <a:xfrm>
              <a:off x="8671481" y="265156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16"/>
            <p:cNvSpPr/>
            <p:nvPr/>
          </p:nvSpPr>
          <p:spPr>
            <a:xfrm>
              <a:off x="8671481" y="189763"/>
              <a:ext cx="61739" cy="52859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8" y="2137"/>
                    <a:pt x="1076" y="2137"/>
                  </a:cubicBezTo>
                  <a:cubicBezTo>
                    <a:pt x="1339" y="2137"/>
                    <a:pt x="1605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16"/>
            <p:cNvSpPr/>
            <p:nvPr/>
          </p:nvSpPr>
          <p:spPr>
            <a:xfrm>
              <a:off x="8671481" y="114544"/>
              <a:ext cx="61541" cy="52735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16"/>
            <p:cNvSpPr/>
            <p:nvPr/>
          </p:nvSpPr>
          <p:spPr>
            <a:xfrm>
              <a:off x="8671481" y="39152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16"/>
            <p:cNvSpPr/>
            <p:nvPr/>
          </p:nvSpPr>
          <p:spPr>
            <a:xfrm>
              <a:off x="8596262" y="792803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16"/>
            <p:cNvSpPr/>
            <p:nvPr/>
          </p:nvSpPr>
          <p:spPr>
            <a:xfrm>
              <a:off x="8596262" y="717584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16"/>
            <p:cNvSpPr/>
            <p:nvPr/>
          </p:nvSpPr>
          <p:spPr>
            <a:xfrm>
              <a:off x="8596262" y="642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7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16"/>
            <p:cNvSpPr/>
            <p:nvPr/>
          </p:nvSpPr>
          <p:spPr>
            <a:xfrm>
              <a:off x="8596262" y="566774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16"/>
            <p:cNvSpPr/>
            <p:nvPr/>
          </p:nvSpPr>
          <p:spPr>
            <a:xfrm>
              <a:off x="8596064" y="491382"/>
              <a:ext cx="61763" cy="52908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5" y="2041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16"/>
            <p:cNvSpPr/>
            <p:nvPr/>
          </p:nvSpPr>
          <p:spPr>
            <a:xfrm>
              <a:off x="8596064" y="416163"/>
              <a:ext cx="61763" cy="52735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16"/>
            <p:cNvSpPr/>
            <p:nvPr/>
          </p:nvSpPr>
          <p:spPr>
            <a:xfrm>
              <a:off x="8596064" y="340573"/>
              <a:ext cx="61763" cy="52908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16"/>
            <p:cNvSpPr/>
            <p:nvPr/>
          </p:nvSpPr>
          <p:spPr>
            <a:xfrm>
              <a:off x="8596262" y="265156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16"/>
            <p:cNvSpPr/>
            <p:nvPr/>
          </p:nvSpPr>
          <p:spPr>
            <a:xfrm>
              <a:off x="8596262" y="189763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16"/>
            <p:cNvSpPr/>
            <p:nvPr/>
          </p:nvSpPr>
          <p:spPr>
            <a:xfrm>
              <a:off x="8596064" y="114544"/>
              <a:ext cx="61763" cy="52735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16"/>
            <p:cNvSpPr/>
            <p:nvPr/>
          </p:nvSpPr>
          <p:spPr>
            <a:xfrm>
              <a:off x="8596064" y="3915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16"/>
            <p:cNvSpPr/>
            <p:nvPr/>
          </p:nvSpPr>
          <p:spPr>
            <a:xfrm>
              <a:off x="8520869" y="8681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16"/>
            <p:cNvSpPr/>
            <p:nvPr/>
          </p:nvSpPr>
          <p:spPr>
            <a:xfrm>
              <a:off x="8520869" y="792803"/>
              <a:ext cx="61541" cy="52859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16"/>
            <p:cNvSpPr/>
            <p:nvPr/>
          </p:nvSpPr>
          <p:spPr>
            <a:xfrm>
              <a:off x="8520869" y="717584"/>
              <a:ext cx="61541" cy="52735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16"/>
            <p:cNvSpPr/>
            <p:nvPr/>
          </p:nvSpPr>
          <p:spPr>
            <a:xfrm>
              <a:off x="8520869" y="6421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16"/>
            <p:cNvSpPr/>
            <p:nvPr/>
          </p:nvSpPr>
          <p:spPr>
            <a:xfrm>
              <a:off x="8520869" y="566774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16"/>
            <p:cNvSpPr/>
            <p:nvPr/>
          </p:nvSpPr>
          <p:spPr>
            <a:xfrm>
              <a:off x="8520647" y="491382"/>
              <a:ext cx="61763" cy="52908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9" y="1073"/>
                  </a:cubicBezTo>
                  <a:cubicBezTo>
                    <a:pt x="9" y="1715"/>
                    <a:pt x="531" y="2139"/>
                    <a:pt x="1078" y="2139"/>
                  </a:cubicBezTo>
                  <a:cubicBezTo>
                    <a:pt x="1342" y="2139"/>
                    <a:pt x="1611" y="2041"/>
                    <a:pt x="1830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16"/>
            <p:cNvSpPr/>
            <p:nvPr/>
          </p:nvSpPr>
          <p:spPr>
            <a:xfrm>
              <a:off x="8520869" y="416163"/>
              <a:ext cx="61541" cy="52735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16"/>
            <p:cNvSpPr/>
            <p:nvPr/>
          </p:nvSpPr>
          <p:spPr>
            <a:xfrm>
              <a:off x="8520647" y="340573"/>
              <a:ext cx="61961" cy="52908"/>
            </a:xfrm>
            <a:custGeom>
              <a:avLst/>
              <a:gdLst/>
              <a:ahLst/>
              <a:cxnLst/>
              <a:rect l="l" t="t" r="r" b="b"/>
              <a:pathLst>
                <a:path w="2505" h="2139" extrusionOk="0">
                  <a:moveTo>
                    <a:pt x="1074" y="0"/>
                  </a:moveTo>
                  <a:cubicBezTo>
                    <a:pt x="481" y="0"/>
                    <a:pt x="1" y="480"/>
                    <a:pt x="9" y="1073"/>
                  </a:cubicBezTo>
                  <a:cubicBezTo>
                    <a:pt x="9" y="1715"/>
                    <a:pt x="535" y="2139"/>
                    <a:pt x="1082" y="2139"/>
                  </a:cubicBezTo>
                  <a:cubicBezTo>
                    <a:pt x="1345" y="2139"/>
                    <a:pt x="1613" y="2040"/>
                    <a:pt x="1830" y="1821"/>
                  </a:cubicBezTo>
                  <a:cubicBezTo>
                    <a:pt x="2505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16"/>
            <p:cNvSpPr/>
            <p:nvPr/>
          </p:nvSpPr>
          <p:spPr>
            <a:xfrm>
              <a:off x="8520869" y="265156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16"/>
            <p:cNvSpPr/>
            <p:nvPr/>
          </p:nvSpPr>
          <p:spPr>
            <a:xfrm>
              <a:off x="8520869" y="189763"/>
              <a:ext cx="61541" cy="52859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16"/>
            <p:cNvSpPr/>
            <p:nvPr/>
          </p:nvSpPr>
          <p:spPr>
            <a:xfrm>
              <a:off x="8520869" y="114544"/>
              <a:ext cx="61541" cy="52735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16"/>
            <p:cNvSpPr/>
            <p:nvPr/>
          </p:nvSpPr>
          <p:spPr>
            <a:xfrm>
              <a:off x="8520869" y="39152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16"/>
            <p:cNvSpPr/>
            <p:nvPr/>
          </p:nvSpPr>
          <p:spPr>
            <a:xfrm>
              <a:off x="8445255" y="94361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16"/>
            <p:cNvSpPr/>
            <p:nvPr/>
          </p:nvSpPr>
          <p:spPr>
            <a:xfrm>
              <a:off x="8445255" y="8681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16"/>
            <p:cNvSpPr/>
            <p:nvPr/>
          </p:nvSpPr>
          <p:spPr>
            <a:xfrm>
              <a:off x="8445255" y="792803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74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7" y="8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16"/>
            <p:cNvSpPr/>
            <p:nvPr/>
          </p:nvSpPr>
          <p:spPr>
            <a:xfrm>
              <a:off x="8445255" y="717584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16"/>
            <p:cNvSpPr/>
            <p:nvPr/>
          </p:nvSpPr>
          <p:spPr>
            <a:xfrm>
              <a:off x="8445255" y="642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16"/>
            <p:cNvSpPr/>
            <p:nvPr/>
          </p:nvSpPr>
          <p:spPr>
            <a:xfrm>
              <a:off x="8445255" y="566774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16"/>
            <p:cNvSpPr/>
            <p:nvPr/>
          </p:nvSpPr>
          <p:spPr>
            <a:xfrm>
              <a:off x="8445255" y="491382"/>
              <a:ext cx="61565" cy="52908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74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5" y="2041"/>
                    <a:pt x="1821" y="1821"/>
                  </a:cubicBezTo>
                  <a:cubicBezTo>
                    <a:pt x="2488" y="1146"/>
                    <a:pt x="2017" y="8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16"/>
            <p:cNvSpPr/>
            <p:nvPr/>
          </p:nvSpPr>
          <p:spPr>
            <a:xfrm>
              <a:off x="8445255" y="416163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16"/>
            <p:cNvSpPr/>
            <p:nvPr/>
          </p:nvSpPr>
          <p:spPr>
            <a:xfrm>
              <a:off x="8445255" y="340573"/>
              <a:ext cx="61763" cy="52908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7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16"/>
            <p:cNvSpPr/>
            <p:nvPr/>
          </p:nvSpPr>
          <p:spPr>
            <a:xfrm>
              <a:off x="8445255" y="265156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16"/>
            <p:cNvSpPr/>
            <p:nvPr/>
          </p:nvSpPr>
          <p:spPr>
            <a:xfrm>
              <a:off x="8445255" y="189763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74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8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16"/>
            <p:cNvSpPr/>
            <p:nvPr/>
          </p:nvSpPr>
          <p:spPr>
            <a:xfrm>
              <a:off x="8445255" y="114544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16"/>
            <p:cNvSpPr/>
            <p:nvPr/>
          </p:nvSpPr>
          <p:spPr>
            <a:xfrm>
              <a:off x="8445255" y="3915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16"/>
            <p:cNvSpPr/>
            <p:nvPr/>
          </p:nvSpPr>
          <p:spPr>
            <a:xfrm>
              <a:off x="8369837" y="1169616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16"/>
            <p:cNvSpPr/>
            <p:nvPr/>
          </p:nvSpPr>
          <p:spPr>
            <a:xfrm>
              <a:off x="8369837" y="94361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16"/>
            <p:cNvSpPr/>
            <p:nvPr/>
          </p:nvSpPr>
          <p:spPr>
            <a:xfrm>
              <a:off x="8369837" y="86819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16"/>
            <p:cNvSpPr/>
            <p:nvPr/>
          </p:nvSpPr>
          <p:spPr>
            <a:xfrm>
              <a:off x="8369837" y="792803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16"/>
            <p:cNvSpPr/>
            <p:nvPr/>
          </p:nvSpPr>
          <p:spPr>
            <a:xfrm>
              <a:off x="8369837" y="717584"/>
              <a:ext cx="61763" cy="52735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16"/>
            <p:cNvSpPr/>
            <p:nvPr/>
          </p:nvSpPr>
          <p:spPr>
            <a:xfrm>
              <a:off x="8369837" y="6421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16"/>
            <p:cNvSpPr/>
            <p:nvPr/>
          </p:nvSpPr>
          <p:spPr>
            <a:xfrm>
              <a:off x="8369837" y="566774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16"/>
            <p:cNvSpPr/>
            <p:nvPr/>
          </p:nvSpPr>
          <p:spPr>
            <a:xfrm>
              <a:off x="8369837" y="491382"/>
              <a:ext cx="61763" cy="52908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16"/>
            <p:cNvSpPr/>
            <p:nvPr/>
          </p:nvSpPr>
          <p:spPr>
            <a:xfrm>
              <a:off x="8369837" y="416163"/>
              <a:ext cx="61763" cy="52735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16"/>
            <p:cNvSpPr/>
            <p:nvPr/>
          </p:nvSpPr>
          <p:spPr>
            <a:xfrm>
              <a:off x="8369837" y="340573"/>
              <a:ext cx="61763" cy="52908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2" y="2139"/>
                    <a:pt x="1611" y="2040"/>
                    <a:pt x="1830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16"/>
            <p:cNvSpPr/>
            <p:nvPr/>
          </p:nvSpPr>
          <p:spPr>
            <a:xfrm>
              <a:off x="8369837" y="265156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16"/>
            <p:cNvSpPr/>
            <p:nvPr/>
          </p:nvSpPr>
          <p:spPr>
            <a:xfrm>
              <a:off x="8369837" y="189763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16"/>
            <p:cNvSpPr/>
            <p:nvPr/>
          </p:nvSpPr>
          <p:spPr>
            <a:xfrm>
              <a:off x="8369837" y="114544"/>
              <a:ext cx="61763" cy="52735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16"/>
            <p:cNvSpPr/>
            <p:nvPr/>
          </p:nvSpPr>
          <p:spPr>
            <a:xfrm>
              <a:off x="8369837" y="3915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16"/>
            <p:cNvSpPr/>
            <p:nvPr/>
          </p:nvSpPr>
          <p:spPr>
            <a:xfrm>
              <a:off x="8294643" y="1169616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16"/>
            <p:cNvSpPr/>
            <p:nvPr/>
          </p:nvSpPr>
          <p:spPr>
            <a:xfrm>
              <a:off x="8294643" y="1094421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16"/>
            <p:cNvSpPr/>
            <p:nvPr/>
          </p:nvSpPr>
          <p:spPr>
            <a:xfrm>
              <a:off x="8294643" y="1019004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16"/>
            <p:cNvSpPr/>
            <p:nvPr/>
          </p:nvSpPr>
          <p:spPr>
            <a:xfrm>
              <a:off x="8294643" y="94361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16"/>
            <p:cNvSpPr/>
            <p:nvPr/>
          </p:nvSpPr>
          <p:spPr>
            <a:xfrm>
              <a:off x="8294643" y="8681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16"/>
            <p:cNvSpPr/>
            <p:nvPr/>
          </p:nvSpPr>
          <p:spPr>
            <a:xfrm>
              <a:off x="8294643" y="792803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16"/>
            <p:cNvSpPr/>
            <p:nvPr/>
          </p:nvSpPr>
          <p:spPr>
            <a:xfrm>
              <a:off x="8294643" y="717584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16"/>
            <p:cNvSpPr/>
            <p:nvPr/>
          </p:nvSpPr>
          <p:spPr>
            <a:xfrm>
              <a:off x="8294643" y="265156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16"/>
            <p:cNvSpPr/>
            <p:nvPr/>
          </p:nvSpPr>
          <p:spPr>
            <a:xfrm>
              <a:off x="8294643" y="189763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16"/>
            <p:cNvSpPr/>
            <p:nvPr/>
          </p:nvSpPr>
          <p:spPr>
            <a:xfrm>
              <a:off x="8294643" y="114544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16"/>
            <p:cNvSpPr/>
            <p:nvPr/>
          </p:nvSpPr>
          <p:spPr>
            <a:xfrm>
              <a:off x="8294643" y="3915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16"/>
            <p:cNvSpPr/>
            <p:nvPr/>
          </p:nvSpPr>
          <p:spPr>
            <a:xfrm>
              <a:off x="8219226" y="1094421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16"/>
            <p:cNvSpPr/>
            <p:nvPr/>
          </p:nvSpPr>
          <p:spPr>
            <a:xfrm>
              <a:off x="8219226" y="1019004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16"/>
            <p:cNvSpPr/>
            <p:nvPr/>
          </p:nvSpPr>
          <p:spPr>
            <a:xfrm>
              <a:off x="8219226" y="94361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16"/>
            <p:cNvSpPr/>
            <p:nvPr/>
          </p:nvSpPr>
          <p:spPr>
            <a:xfrm>
              <a:off x="8219226" y="189763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16"/>
            <p:cNvSpPr/>
            <p:nvPr/>
          </p:nvSpPr>
          <p:spPr>
            <a:xfrm>
              <a:off x="8219226" y="114544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16"/>
            <p:cNvSpPr/>
            <p:nvPr/>
          </p:nvSpPr>
          <p:spPr>
            <a:xfrm>
              <a:off x="8219226" y="3915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16"/>
            <p:cNvSpPr/>
            <p:nvPr/>
          </p:nvSpPr>
          <p:spPr>
            <a:xfrm>
              <a:off x="8143834" y="114544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16"/>
            <p:cNvSpPr/>
            <p:nvPr/>
          </p:nvSpPr>
          <p:spPr>
            <a:xfrm>
              <a:off x="8143834" y="3915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4" name="Google Shape;1474;p16"/>
          <p:cNvGrpSpPr/>
          <p:nvPr/>
        </p:nvGrpSpPr>
        <p:grpSpPr>
          <a:xfrm>
            <a:off x="-10" y="4786178"/>
            <a:ext cx="4734477" cy="655700"/>
            <a:chOff x="-60085" y="4503778"/>
            <a:chExt cx="4734477" cy="655700"/>
          </a:xfrm>
        </p:grpSpPr>
        <p:sp>
          <p:nvSpPr>
            <p:cNvPr id="1475" name="Google Shape;1475;p16"/>
            <p:cNvSpPr/>
            <p:nvPr/>
          </p:nvSpPr>
          <p:spPr>
            <a:xfrm>
              <a:off x="467340" y="4579170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16"/>
            <p:cNvSpPr/>
            <p:nvPr/>
          </p:nvSpPr>
          <p:spPr>
            <a:xfrm>
              <a:off x="392145" y="457917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16"/>
            <p:cNvSpPr/>
            <p:nvPr/>
          </p:nvSpPr>
          <p:spPr>
            <a:xfrm>
              <a:off x="1673220" y="510659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16"/>
            <p:cNvSpPr/>
            <p:nvPr/>
          </p:nvSpPr>
          <p:spPr>
            <a:xfrm>
              <a:off x="1598026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16"/>
            <p:cNvSpPr/>
            <p:nvPr/>
          </p:nvSpPr>
          <p:spPr>
            <a:xfrm>
              <a:off x="1748637" y="510659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16"/>
            <p:cNvSpPr/>
            <p:nvPr/>
          </p:nvSpPr>
          <p:spPr>
            <a:xfrm>
              <a:off x="1748637" y="5031400"/>
              <a:ext cx="61689" cy="52686"/>
            </a:xfrm>
            <a:custGeom>
              <a:avLst/>
              <a:gdLst/>
              <a:ahLst/>
              <a:cxnLst/>
              <a:rect l="l" t="t" r="r" b="b"/>
              <a:pathLst>
                <a:path w="2494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4" y="1149"/>
                    <a:pt x="2020" y="1"/>
                    <a:pt x="1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16"/>
            <p:cNvSpPr/>
            <p:nvPr/>
          </p:nvSpPr>
          <p:spPr>
            <a:xfrm>
              <a:off x="1673220" y="50314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16"/>
            <p:cNvSpPr/>
            <p:nvPr/>
          </p:nvSpPr>
          <p:spPr>
            <a:xfrm>
              <a:off x="1598026" y="50314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16"/>
            <p:cNvSpPr/>
            <p:nvPr/>
          </p:nvSpPr>
          <p:spPr>
            <a:xfrm>
              <a:off x="1598026" y="48805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16"/>
            <p:cNvSpPr/>
            <p:nvPr/>
          </p:nvSpPr>
          <p:spPr>
            <a:xfrm>
              <a:off x="1522634" y="51065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16"/>
            <p:cNvSpPr/>
            <p:nvPr/>
          </p:nvSpPr>
          <p:spPr>
            <a:xfrm>
              <a:off x="1522634" y="503140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16"/>
            <p:cNvSpPr/>
            <p:nvPr/>
          </p:nvSpPr>
          <p:spPr>
            <a:xfrm>
              <a:off x="1522634" y="49560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16"/>
            <p:cNvSpPr/>
            <p:nvPr/>
          </p:nvSpPr>
          <p:spPr>
            <a:xfrm>
              <a:off x="1522634" y="48805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16"/>
            <p:cNvSpPr/>
            <p:nvPr/>
          </p:nvSpPr>
          <p:spPr>
            <a:xfrm>
              <a:off x="1447217" y="510659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16"/>
            <p:cNvSpPr/>
            <p:nvPr/>
          </p:nvSpPr>
          <p:spPr>
            <a:xfrm>
              <a:off x="1447217" y="50314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16"/>
            <p:cNvSpPr/>
            <p:nvPr/>
          </p:nvSpPr>
          <p:spPr>
            <a:xfrm>
              <a:off x="1447217" y="49560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16"/>
            <p:cNvSpPr/>
            <p:nvPr/>
          </p:nvSpPr>
          <p:spPr>
            <a:xfrm>
              <a:off x="1447217" y="48805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16"/>
            <p:cNvSpPr/>
            <p:nvPr/>
          </p:nvSpPr>
          <p:spPr>
            <a:xfrm>
              <a:off x="1447217" y="48051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16"/>
            <p:cNvSpPr/>
            <p:nvPr/>
          </p:nvSpPr>
          <p:spPr>
            <a:xfrm>
              <a:off x="1371800" y="510659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16"/>
            <p:cNvSpPr/>
            <p:nvPr/>
          </p:nvSpPr>
          <p:spPr>
            <a:xfrm>
              <a:off x="1371800" y="50314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16"/>
            <p:cNvSpPr/>
            <p:nvPr/>
          </p:nvSpPr>
          <p:spPr>
            <a:xfrm>
              <a:off x="1371800" y="49560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16"/>
            <p:cNvSpPr/>
            <p:nvPr/>
          </p:nvSpPr>
          <p:spPr>
            <a:xfrm>
              <a:off x="1371800" y="48805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16"/>
            <p:cNvSpPr/>
            <p:nvPr/>
          </p:nvSpPr>
          <p:spPr>
            <a:xfrm>
              <a:off x="1371800" y="48051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16"/>
            <p:cNvSpPr/>
            <p:nvPr/>
          </p:nvSpPr>
          <p:spPr>
            <a:xfrm>
              <a:off x="1296605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16"/>
            <p:cNvSpPr/>
            <p:nvPr/>
          </p:nvSpPr>
          <p:spPr>
            <a:xfrm>
              <a:off x="1296605" y="50314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16"/>
            <p:cNvSpPr/>
            <p:nvPr/>
          </p:nvSpPr>
          <p:spPr>
            <a:xfrm>
              <a:off x="1296605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16"/>
            <p:cNvSpPr/>
            <p:nvPr/>
          </p:nvSpPr>
          <p:spPr>
            <a:xfrm>
              <a:off x="1296605" y="48805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16"/>
            <p:cNvSpPr/>
            <p:nvPr/>
          </p:nvSpPr>
          <p:spPr>
            <a:xfrm>
              <a:off x="1296605" y="48051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16"/>
            <p:cNvSpPr/>
            <p:nvPr/>
          </p:nvSpPr>
          <p:spPr>
            <a:xfrm>
              <a:off x="1296605" y="45791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16"/>
            <p:cNvSpPr/>
            <p:nvPr/>
          </p:nvSpPr>
          <p:spPr>
            <a:xfrm>
              <a:off x="1221188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16"/>
            <p:cNvSpPr/>
            <p:nvPr/>
          </p:nvSpPr>
          <p:spPr>
            <a:xfrm>
              <a:off x="1221188" y="5031400"/>
              <a:ext cx="61516" cy="52686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16"/>
            <p:cNvSpPr/>
            <p:nvPr/>
          </p:nvSpPr>
          <p:spPr>
            <a:xfrm>
              <a:off x="1221188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16"/>
            <p:cNvSpPr/>
            <p:nvPr/>
          </p:nvSpPr>
          <p:spPr>
            <a:xfrm>
              <a:off x="1221188" y="48805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16"/>
            <p:cNvSpPr/>
            <p:nvPr/>
          </p:nvSpPr>
          <p:spPr>
            <a:xfrm>
              <a:off x="1221188" y="48051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16"/>
            <p:cNvSpPr/>
            <p:nvPr/>
          </p:nvSpPr>
          <p:spPr>
            <a:xfrm>
              <a:off x="1221188" y="45791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16"/>
            <p:cNvSpPr/>
            <p:nvPr/>
          </p:nvSpPr>
          <p:spPr>
            <a:xfrm>
              <a:off x="1145796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16"/>
            <p:cNvSpPr/>
            <p:nvPr/>
          </p:nvSpPr>
          <p:spPr>
            <a:xfrm>
              <a:off x="1145796" y="50314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16"/>
            <p:cNvSpPr/>
            <p:nvPr/>
          </p:nvSpPr>
          <p:spPr>
            <a:xfrm>
              <a:off x="1145796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16"/>
            <p:cNvSpPr/>
            <p:nvPr/>
          </p:nvSpPr>
          <p:spPr>
            <a:xfrm>
              <a:off x="1145796" y="48805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16"/>
            <p:cNvSpPr/>
            <p:nvPr/>
          </p:nvSpPr>
          <p:spPr>
            <a:xfrm>
              <a:off x="1145796" y="46545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16"/>
            <p:cNvSpPr/>
            <p:nvPr/>
          </p:nvSpPr>
          <p:spPr>
            <a:xfrm>
              <a:off x="1145796" y="45791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16"/>
            <p:cNvSpPr/>
            <p:nvPr/>
          </p:nvSpPr>
          <p:spPr>
            <a:xfrm>
              <a:off x="1070379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16"/>
            <p:cNvSpPr/>
            <p:nvPr/>
          </p:nvSpPr>
          <p:spPr>
            <a:xfrm>
              <a:off x="1070379" y="50314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16"/>
            <p:cNvSpPr/>
            <p:nvPr/>
          </p:nvSpPr>
          <p:spPr>
            <a:xfrm>
              <a:off x="1070379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16"/>
            <p:cNvSpPr/>
            <p:nvPr/>
          </p:nvSpPr>
          <p:spPr>
            <a:xfrm>
              <a:off x="1070379" y="45791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16"/>
            <p:cNvSpPr/>
            <p:nvPr/>
          </p:nvSpPr>
          <p:spPr>
            <a:xfrm>
              <a:off x="994987" y="51065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16"/>
            <p:cNvSpPr/>
            <p:nvPr/>
          </p:nvSpPr>
          <p:spPr>
            <a:xfrm>
              <a:off x="994987" y="5031400"/>
              <a:ext cx="61491" cy="52686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6" y="1149"/>
                    <a:pt x="2020" y="1"/>
                    <a:pt x="1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16"/>
            <p:cNvSpPr/>
            <p:nvPr/>
          </p:nvSpPr>
          <p:spPr>
            <a:xfrm>
              <a:off x="919570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16"/>
            <p:cNvSpPr/>
            <p:nvPr/>
          </p:nvSpPr>
          <p:spPr>
            <a:xfrm>
              <a:off x="467340" y="510659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16"/>
            <p:cNvSpPr/>
            <p:nvPr/>
          </p:nvSpPr>
          <p:spPr>
            <a:xfrm>
              <a:off x="392145" y="51065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16"/>
            <p:cNvSpPr/>
            <p:nvPr/>
          </p:nvSpPr>
          <p:spPr>
            <a:xfrm>
              <a:off x="316728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16"/>
            <p:cNvSpPr/>
            <p:nvPr/>
          </p:nvSpPr>
          <p:spPr>
            <a:xfrm>
              <a:off x="316728" y="48051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16"/>
            <p:cNvSpPr/>
            <p:nvPr/>
          </p:nvSpPr>
          <p:spPr>
            <a:xfrm>
              <a:off x="316728" y="47297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16"/>
            <p:cNvSpPr/>
            <p:nvPr/>
          </p:nvSpPr>
          <p:spPr>
            <a:xfrm>
              <a:off x="316728" y="46545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16"/>
            <p:cNvSpPr/>
            <p:nvPr/>
          </p:nvSpPr>
          <p:spPr>
            <a:xfrm>
              <a:off x="316728" y="45791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16"/>
            <p:cNvSpPr/>
            <p:nvPr/>
          </p:nvSpPr>
          <p:spPr>
            <a:xfrm>
              <a:off x="241336" y="49560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16"/>
            <p:cNvSpPr/>
            <p:nvPr/>
          </p:nvSpPr>
          <p:spPr>
            <a:xfrm>
              <a:off x="241336" y="48805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16"/>
            <p:cNvSpPr/>
            <p:nvPr/>
          </p:nvSpPr>
          <p:spPr>
            <a:xfrm>
              <a:off x="241336" y="48051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16"/>
            <p:cNvSpPr/>
            <p:nvPr/>
          </p:nvSpPr>
          <p:spPr>
            <a:xfrm>
              <a:off x="241336" y="47297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16"/>
            <p:cNvSpPr/>
            <p:nvPr/>
          </p:nvSpPr>
          <p:spPr>
            <a:xfrm>
              <a:off x="241336" y="4654587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16"/>
            <p:cNvSpPr/>
            <p:nvPr/>
          </p:nvSpPr>
          <p:spPr>
            <a:xfrm>
              <a:off x="241336" y="457917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16"/>
            <p:cNvSpPr/>
            <p:nvPr/>
          </p:nvSpPr>
          <p:spPr>
            <a:xfrm>
              <a:off x="241336" y="450377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16"/>
            <p:cNvSpPr/>
            <p:nvPr/>
          </p:nvSpPr>
          <p:spPr>
            <a:xfrm>
              <a:off x="165919" y="5031400"/>
              <a:ext cx="61491" cy="52686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6" y="1"/>
                  </a:moveTo>
                  <a:cubicBezTo>
                    <a:pt x="1072" y="1"/>
                    <a:pt x="1069" y="1"/>
                    <a:pt x="1066" y="1"/>
                  </a:cubicBez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16"/>
            <p:cNvSpPr/>
            <p:nvPr/>
          </p:nvSpPr>
          <p:spPr>
            <a:xfrm>
              <a:off x="165919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16"/>
            <p:cNvSpPr/>
            <p:nvPr/>
          </p:nvSpPr>
          <p:spPr>
            <a:xfrm>
              <a:off x="165919" y="48805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16"/>
            <p:cNvSpPr/>
            <p:nvPr/>
          </p:nvSpPr>
          <p:spPr>
            <a:xfrm>
              <a:off x="165919" y="48051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16"/>
            <p:cNvSpPr/>
            <p:nvPr/>
          </p:nvSpPr>
          <p:spPr>
            <a:xfrm>
              <a:off x="165919" y="47297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16"/>
            <p:cNvSpPr/>
            <p:nvPr/>
          </p:nvSpPr>
          <p:spPr>
            <a:xfrm>
              <a:off x="165919" y="46545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16"/>
            <p:cNvSpPr/>
            <p:nvPr/>
          </p:nvSpPr>
          <p:spPr>
            <a:xfrm>
              <a:off x="165919" y="45791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16"/>
            <p:cNvSpPr/>
            <p:nvPr/>
          </p:nvSpPr>
          <p:spPr>
            <a:xfrm>
              <a:off x="165919" y="450377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16"/>
            <p:cNvSpPr/>
            <p:nvPr/>
          </p:nvSpPr>
          <p:spPr>
            <a:xfrm>
              <a:off x="90527" y="503140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16"/>
            <p:cNvSpPr/>
            <p:nvPr/>
          </p:nvSpPr>
          <p:spPr>
            <a:xfrm>
              <a:off x="90527" y="49560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16"/>
            <p:cNvSpPr/>
            <p:nvPr/>
          </p:nvSpPr>
          <p:spPr>
            <a:xfrm>
              <a:off x="90527" y="48805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16"/>
            <p:cNvSpPr/>
            <p:nvPr/>
          </p:nvSpPr>
          <p:spPr>
            <a:xfrm>
              <a:off x="90527" y="48051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16"/>
            <p:cNvSpPr/>
            <p:nvPr/>
          </p:nvSpPr>
          <p:spPr>
            <a:xfrm>
              <a:off x="90527" y="47297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16"/>
            <p:cNvSpPr/>
            <p:nvPr/>
          </p:nvSpPr>
          <p:spPr>
            <a:xfrm>
              <a:off x="90527" y="4654587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16"/>
            <p:cNvSpPr/>
            <p:nvPr/>
          </p:nvSpPr>
          <p:spPr>
            <a:xfrm>
              <a:off x="90527" y="457917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16"/>
            <p:cNvSpPr/>
            <p:nvPr/>
          </p:nvSpPr>
          <p:spPr>
            <a:xfrm>
              <a:off x="90527" y="450377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16"/>
            <p:cNvSpPr/>
            <p:nvPr/>
          </p:nvSpPr>
          <p:spPr>
            <a:xfrm>
              <a:off x="15307" y="50314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16"/>
            <p:cNvSpPr/>
            <p:nvPr/>
          </p:nvSpPr>
          <p:spPr>
            <a:xfrm>
              <a:off x="15307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16"/>
            <p:cNvSpPr/>
            <p:nvPr/>
          </p:nvSpPr>
          <p:spPr>
            <a:xfrm>
              <a:off x="15307" y="48805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16"/>
            <p:cNvSpPr/>
            <p:nvPr/>
          </p:nvSpPr>
          <p:spPr>
            <a:xfrm>
              <a:off x="15307" y="48051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16"/>
            <p:cNvSpPr/>
            <p:nvPr/>
          </p:nvSpPr>
          <p:spPr>
            <a:xfrm>
              <a:off x="15307" y="47297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16"/>
            <p:cNvSpPr/>
            <p:nvPr/>
          </p:nvSpPr>
          <p:spPr>
            <a:xfrm>
              <a:off x="15307" y="46545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16"/>
            <p:cNvSpPr/>
            <p:nvPr/>
          </p:nvSpPr>
          <p:spPr>
            <a:xfrm>
              <a:off x="15307" y="45791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16"/>
            <p:cNvSpPr/>
            <p:nvPr/>
          </p:nvSpPr>
          <p:spPr>
            <a:xfrm>
              <a:off x="15307" y="450377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16"/>
            <p:cNvSpPr/>
            <p:nvPr/>
          </p:nvSpPr>
          <p:spPr>
            <a:xfrm>
              <a:off x="-60085" y="51065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16"/>
            <p:cNvSpPr/>
            <p:nvPr/>
          </p:nvSpPr>
          <p:spPr>
            <a:xfrm>
              <a:off x="-60085" y="503140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16"/>
            <p:cNvSpPr/>
            <p:nvPr/>
          </p:nvSpPr>
          <p:spPr>
            <a:xfrm>
              <a:off x="-60085" y="49560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16"/>
            <p:cNvSpPr/>
            <p:nvPr/>
          </p:nvSpPr>
          <p:spPr>
            <a:xfrm>
              <a:off x="-60085" y="48805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16"/>
            <p:cNvSpPr/>
            <p:nvPr/>
          </p:nvSpPr>
          <p:spPr>
            <a:xfrm>
              <a:off x="-60085" y="48051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16"/>
            <p:cNvSpPr/>
            <p:nvPr/>
          </p:nvSpPr>
          <p:spPr>
            <a:xfrm>
              <a:off x="-60085" y="47297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16"/>
            <p:cNvSpPr/>
            <p:nvPr/>
          </p:nvSpPr>
          <p:spPr>
            <a:xfrm>
              <a:off x="-60085" y="4654587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16"/>
            <p:cNvSpPr/>
            <p:nvPr/>
          </p:nvSpPr>
          <p:spPr>
            <a:xfrm>
              <a:off x="-60085" y="457917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16"/>
            <p:cNvSpPr/>
            <p:nvPr/>
          </p:nvSpPr>
          <p:spPr>
            <a:xfrm>
              <a:off x="-60085" y="450377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16"/>
            <p:cNvSpPr/>
            <p:nvPr/>
          </p:nvSpPr>
          <p:spPr>
            <a:xfrm>
              <a:off x="2426896" y="4956008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16"/>
            <p:cNvSpPr/>
            <p:nvPr/>
          </p:nvSpPr>
          <p:spPr>
            <a:xfrm>
              <a:off x="2426896" y="5031400"/>
              <a:ext cx="61739" cy="52686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16"/>
            <p:cNvSpPr/>
            <p:nvPr/>
          </p:nvSpPr>
          <p:spPr>
            <a:xfrm>
              <a:off x="2426896" y="5106595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16"/>
            <p:cNvSpPr/>
            <p:nvPr/>
          </p:nvSpPr>
          <p:spPr>
            <a:xfrm>
              <a:off x="2050058" y="49560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16"/>
            <p:cNvSpPr/>
            <p:nvPr/>
          </p:nvSpPr>
          <p:spPr>
            <a:xfrm>
              <a:off x="2050058" y="50314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16"/>
            <p:cNvSpPr/>
            <p:nvPr/>
          </p:nvSpPr>
          <p:spPr>
            <a:xfrm>
              <a:off x="2050058" y="510659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16"/>
            <p:cNvSpPr/>
            <p:nvPr/>
          </p:nvSpPr>
          <p:spPr>
            <a:xfrm>
              <a:off x="1824054" y="503140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16"/>
            <p:cNvSpPr/>
            <p:nvPr/>
          </p:nvSpPr>
          <p:spPr>
            <a:xfrm>
              <a:off x="1824054" y="51065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16"/>
            <p:cNvSpPr/>
            <p:nvPr/>
          </p:nvSpPr>
          <p:spPr>
            <a:xfrm>
              <a:off x="1899447" y="50314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16"/>
            <p:cNvSpPr/>
            <p:nvPr/>
          </p:nvSpPr>
          <p:spPr>
            <a:xfrm>
              <a:off x="1899447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16"/>
            <p:cNvSpPr/>
            <p:nvPr/>
          </p:nvSpPr>
          <p:spPr>
            <a:xfrm>
              <a:off x="1974864" y="503140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16"/>
            <p:cNvSpPr/>
            <p:nvPr/>
          </p:nvSpPr>
          <p:spPr>
            <a:xfrm>
              <a:off x="1974864" y="51065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16"/>
            <p:cNvSpPr/>
            <p:nvPr/>
          </p:nvSpPr>
          <p:spPr>
            <a:xfrm>
              <a:off x="2125475" y="4956008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16"/>
            <p:cNvSpPr/>
            <p:nvPr/>
          </p:nvSpPr>
          <p:spPr>
            <a:xfrm>
              <a:off x="2125475" y="5031400"/>
              <a:ext cx="61739" cy="52686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16"/>
            <p:cNvSpPr/>
            <p:nvPr/>
          </p:nvSpPr>
          <p:spPr>
            <a:xfrm>
              <a:off x="2125475" y="5106595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16"/>
            <p:cNvSpPr/>
            <p:nvPr/>
          </p:nvSpPr>
          <p:spPr>
            <a:xfrm>
              <a:off x="2200867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16"/>
            <p:cNvSpPr/>
            <p:nvPr/>
          </p:nvSpPr>
          <p:spPr>
            <a:xfrm>
              <a:off x="2200867" y="50314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16"/>
            <p:cNvSpPr/>
            <p:nvPr/>
          </p:nvSpPr>
          <p:spPr>
            <a:xfrm>
              <a:off x="2200867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16"/>
            <p:cNvSpPr/>
            <p:nvPr/>
          </p:nvSpPr>
          <p:spPr>
            <a:xfrm>
              <a:off x="2276284" y="503140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16"/>
            <p:cNvSpPr/>
            <p:nvPr/>
          </p:nvSpPr>
          <p:spPr>
            <a:xfrm>
              <a:off x="2276284" y="51065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16"/>
            <p:cNvSpPr/>
            <p:nvPr/>
          </p:nvSpPr>
          <p:spPr>
            <a:xfrm>
              <a:off x="2351677" y="50314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16"/>
            <p:cNvSpPr/>
            <p:nvPr/>
          </p:nvSpPr>
          <p:spPr>
            <a:xfrm>
              <a:off x="2351677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16"/>
            <p:cNvSpPr/>
            <p:nvPr/>
          </p:nvSpPr>
          <p:spPr>
            <a:xfrm>
              <a:off x="2502288" y="48805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16"/>
            <p:cNvSpPr/>
            <p:nvPr/>
          </p:nvSpPr>
          <p:spPr>
            <a:xfrm>
              <a:off x="2502288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16"/>
            <p:cNvSpPr/>
            <p:nvPr/>
          </p:nvSpPr>
          <p:spPr>
            <a:xfrm>
              <a:off x="2502288" y="5031400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51" y="0"/>
                  </a:moveTo>
                  <a:cubicBezTo>
                    <a:pt x="472" y="0"/>
                    <a:pt x="1" y="477"/>
                    <a:pt x="1" y="1066"/>
                  </a:cubicBezTo>
                  <a:cubicBezTo>
                    <a:pt x="1" y="1705"/>
                    <a:pt x="524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ubicBezTo>
                    <a:pt x="1061" y="1"/>
                    <a:pt x="1056" y="0"/>
                    <a:pt x="1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16"/>
            <p:cNvSpPr/>
            <p:nvPr/>
          </p:nvSpPr>
          <p:spPr>
            <a:xfrm>
              <a:off x="2502288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2" y="2138"/>
                    <a:pt x="1068" y="2138"/>
                  </a:cubicBezTo>
                  <a:cubicBezTo>
                    <a:pt x="1329" y="2138"/>
                    <a:pt x="1596" y="2040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16"/>
            <p:cNvSpPr/>
            <p:nvPr/>
          </p:nvSpPr>
          <p:spPr>
            <a:xfrm>
              <a:off x="2577705" y="4805174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16"/>
            <p:cNvSpPr/>
            <p:nvPr/>
          </p:nvSpPr>
          <p:spPr>
            <a:xfrm>
              <a:off x="2577705" y="48805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16"/>
            <p:cNvSpPr/>
            <p:nvPr/>
          </p:nvSpPr>
          <p:spPr>
            <a:xfrm>
              <a:off x="2577705" y="49560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16"/>
            <p:cNvSpPr/>
            <p:nvPr/>
          </p:nvSpPr>
          <p:spPr>
            <a:xfrm>
              <a:off x="2577705" y="5031400"/>
              <a:ext cx="61541" cy="52735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51" y="0"/>
                  </a:moveTo>
                  <a:cubicBezTo>
                    <a:pt x="472" y="0"/>
                    <a:pt x="0" y="477"/>
                    <a:pt x="0" y="1066"/>
                  </a:cubicBezTo>
                  <a:cubicBezTo>
                    <a:pt x="0" y="1705"/>
                    <a:pt x="524" y="2132"/>
                    <a:pt x="1072" y="2132"/>
                  </a:cubicBezTo>
                  <a:cubicBezTo>
                    <a:pt x="1331" y="2132"/>
                    <a:pt x="1596" y="2036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ubicBezTo>
                    <a:pt x="1060" y="1"/>
                    <a:pt x="1055" y="0"/>
                    <a:pt x="1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16"/>
            <p:cNvSpPr/>
            <p:nvPr/>
          </p:nvSpPr>
          <p:spPr>
            <a:xfrm>
              <a:off x="2577705" y="51065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2" y="2138"/>
                    <a:pt x="1068" y="2138"/>
                  </a:cubicBezTo>
                  <a:cubicBezTo>
                    <a:pt x="1329" y="2138"/>
                    <a:pt x="1595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16"/>
            <p:cNvSpPr/>
            <p:nvPr/>
          </p:nvSpPr>
          <p:spPr>
            <a:xfrm>
              <a:off x="2653097" y="48051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16"/>
            <p:cNvSpPr/>
            <p:nvPr/>
          </p:nvSpPr>
          <p:spPr>
            <a:xfrm>
              <a:off x="2653097" y="48805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16"/>
            <p:cNvSpPr/>
            <p:nvPr/>
          </p:nvSpPr>
          <p:spPr>
            <a:xfrm>
              <a:off x="2653097" y="49560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16"/>
            <p:cNvSpPr/>
            <p:nvPr/>
          </p:nvSpPr>
          <p:spPr>
            <a:xfrm>
              <a:off x="2653097" y="5031400"/>
              <a:ext cx="61714" cy="52686"/>
            </a:xfrm>
            <a:custGeom>
              <a:avLst/>
              <a:gdLst/>
              <a:ahLst/>
              <a:cxnLst/>
              <a:rect l="l" t="t" r="r" b="b"/>
              <a:pathLst>
                <a:path w="2495" h="2130" extrusionOk="0">
                  <a:moveTo>
                    <a:pt x="1084" y="1"/>
                  </a:moveTo>
                  <a:cubicBezTo>
                    <a:pt x="1080" y="1"/>
                    <a:pt x="1077" y="1"/>
                    <a:pt x="1074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4" y="1149"/>
                    <a:pt x="2020" y="1"/>
                    <a:pt x="10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16"/>
            <p:cNvSpPr/>
            <p:nvPr/>
          </p:nvSpPr>
          <p:spPr>
            <a:xfrm>
              <a:off x="2653097" y="510659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16"/>
            <p:cNvSpPr/>
            <p:nvPr/>
          </p:nvSpPr>
          <p:spPr>
            <a:xfrm>
              <a:off x="2728514" y="48051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16"/>
            <p:cNvSpPr/>
            <p:nvPr/>
          </p:nvSpPr>
          <p:spPr>
            <a:xfrm>
              <a:off x="2728514" y="48805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16"/>
            <p:cNvSpPr/>
            <p:nvPr/>
          </p:nvSpPr>
          <p:spPr>
            <a:xfrm>
              <a:off x="2728514" y="49560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16"/>
            <p:cNvSpPr/>
            <p:nvPr/>
          </p:nvSpPr>
          <p:spPr>
            <a:xfrm>
              <a:off x="2728514" y="50314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16"/>
            <p:cNvSpPr/>
            <p:nvPr/>
          </p:nvSpPr>
          <p:spPr>
            <a:xfrm>
              <a:off x="2728514" y="510659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16"/>
            <p:cNvSpPr/>
            <p:nvPr/>
          </p:nvSpPr>
          <p:spPr>
            <a:xfrm>
              <a:off x="2803907" y="47297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16"/>
            <p:cNvSpPr/>
            <p:nvPr/>
          </p:nvSpPr>
          <p:spPr>
            <a:xfrm>
              <a:off x="2803907" y="48051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16"/>
            <p:cNvSpPr/>
            <p:nvPr/>
          </p:nvSpPr>
          <p:spPr>
            <a:xfrm>
              <a:off x="2803907" y="48805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16"/>
            <p:cNvSpPr/>
            <p:nvPr/>
          </p:nvSpPr>
          <p:spPr>
            <a:xfrm>
              <a:off x="2803907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16"/>
            <p:cNvSpPr/>
            <p:nvPr/>
          </p:nvSpPr>
          <p:spPr>
            <a:xfrm>
              <a:off x="2803907" y="50314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16"/>
            <p:cNvSpPr/>
            <p:nvPr/>
          </p:nvSpPr>
          <p:spPr>
            <a:xfrm>
              <a:off x="3632974" y="48805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16"/>
            <p:cNvSpPr/>
            <p:nvPr/>
          </p:nvSpPr>
          <p:spPr>
            <a:xfrm>
              <a:off x="3632974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16"/>
            <p:cNvSpPr/>
            <p:nvPr/>
          </p:nvSpPr>
          <p:spPr>
            <a:xfrm>
              <a:off x="3708169" y="48805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16"/>
            <p:cNvSpPr/>
            <p:nvPr/>
          </p:nvSpPr>
          <p:spPr>
            <a:xfrm>
              <a:off x="3708169" y="49560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16"/>
            <p:cNvSpPr/>
            <p:nvPr/>
          </p:nvSpPr>
          <p:spPr>
            <a:xfrm>
              <a:off x="3783586" y="48051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16"/>
            <p:cNvSpPr/>
            <p:nvPr/>
          </p:nvSpPr>
          <p:spPr>
            <a:xfrm>
              <a:off x="3783586" y="48805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16"/>
            <p:cNvSpPr/>
            <p:nvPr/>
          </p:nvSpPr>
          <p:spPr>
            <a:xfrm>
              <a:off x="3783586" y="49560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16"/>
            <p:cNvSpPr/>
            <p:nvPr/>
          </p:nvSpPr>
          <p:spPr>
            <a:xfrm>
              <a:off x="3859003" y="48805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16"/>
            <p:cNvSpPr/>
            <p:nvPr/>
          </p:nvSpPr>
          <p:spPr>
            <a:xfrm>
              <a:off x="3859003" y="49560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16"/>
            <p:cNvSpPr/>
            <p:nvPr/>
          </p:nvSpPr>
          <p:spPr>
            <a:xfrm>
              <a:off x="3934395" y="48805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16"/>
            <p:cNvSpPr/>
            <p:nvPr/>
          </p:nvSpPr>
          <p:spPr>
            <a:xfrm>
              <a:off x="4386625" y="49560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16"/>
            <p:cNvSpPr/>
            <p:nvPr/>
          </p:nvSpPr>
          <p:spPr>
            <a:xfrm>
              <a:off x="4009812" y="48805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16"/>
            <p:cNvSpPr/>
            <p:nvPr/>
          </p:nvSpPr>
          <p:spPr>
            <a:xfrm>
              <a:off x="4085006" y="48805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16"/>
            <p:cNvSpPr/>
            <p:nvPr/>
          </p:nvSpPr>
          <p:spPr>
            <a:xfrm>
              <a:off x="4160621" y="48805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16"/>
            <p:cNvSpPr/>
            <p:nvPr/>
          </p:nvSpPr>
          <p:spPr>
            <a:xfrm>
              <a:off x="4311233" y="4956008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16"/>
            <p:cNvSpPr/>
            <p:nvPr/>
          </p:nvSpPr>
          <p:spPr>
            <a:xfrm>
              <a:off x="4236014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16"/>
            <p:cNvSpPr/>
            <p:nvPr/>
          </p:nvSpPr>
          <p:spPr>
            <a:xfrm>
              <a:off x="4160621" y="49560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16"/>
            <p:cNvSpPr/>
            <p:nvPr/>
          </p:nvSpPr>
          <p:spPr>
            <a:xfrm>
              <a:off x="4085006" y="49560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16"/>
            <p:cNvSpPr/>
            <p:nvPr/>
          </p:nvSpPr>
          <p:spPr>
            <a:xfrm>
              <a:off x="4009812" y="49560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16"/>
            <p:cNvSpPr/>
            <p:nvPr/>
          </p:nvSpPr>
          <p:spPr>
            <a:xfrm>
              <a:off x="3934395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16"/>
            <p:cNvSpPr/>
            <p:nvPr/>
          </p:nvSpPr>
          <p:spPr>
            <a:xfrm>
              <a:off x="3934395" y="50314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16"/>
            <p:cNvSpPr/>
            <p:nvPr/>
          </p:nvSpPr>
          <p:spPr>
            <a:xfrm>
              <a:off x="3859003" y="503140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16"/>
            <p:cNvSpPr/>
            <p:nvPr/>
          </p:nvSpPr>
          <p:spPr>
            <a:xfrm>
              <a:off x="3783586" y="50314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16"/>
            <p:cNvSpPr/>
            <p:nvPr/>
          </p:nvSpPr>
          <p:spPr>
            <a:xfrm>
              <a:off x="3708169" y="50314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16"/>
            <p:cNvSpPr/>
            <p:nvPr/>
          </p:nvSpPr>
          <p:spPr>
            <a:xfrm>
              <a:off x="3632974" y="50314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16"/>
            <p:cNvSpPr/>
            <p:nvPr/>
          </p:nvSpPr>
          <p:spPr>
            <a:xfrm>
              <a:off x="3256137" y="48805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16"/>
            <p:cNvSpPr/>
            <p:nvPr/>
          </p:nvSpPr>
          <p:spPr>
            <a:xfrm>
              <a:off x="3256137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16"/>
            <p:cNvSpPr/>
            <p:nvPr/>
          </p:nvSpPr>
          <p:spPr>
            <a:xfrm>
              <a:off x="3256137" y="50314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16"/>
            <p:cNvSpPr/>
            <p:nvPr/>
          </p:nvSpPr>
          <p:spPr>
            <a:xfrm>
              <a:off x="3256137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16"/>
            <p:cNvSpPr/>
            <p:nvPr/>
          </p:nvSpPr>
          <p:spPr>
            <a:xfrm>
              <a:off x="3331356" y="48805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16"/>
            <p:cNvSpPr/>
            <p:nvPr/>
          </p:nvSpPr>
          <p:spPr>
            <a:xfrm>
              <a:off x="3331356" y="49560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16"/>
            <p:cNvSpPr/>
            <p:nvPr/>
          </p:nvSpPr>
          <p:spPr>
            <a:xfrm>
              <a:off x="3331356" y="50314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16"/>
            <p:cNvSpPr/>
            <p:nvPr/>
          </p:nvSpPr>
          <p:spPr>
            <a:xfrm>
              <a:off x="3331356" y="510659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16"/>
            <p:cNvSpPr/>
            <p:nvPr/>
          </p:nvSpPr>
          <p:spPr>
            <a:xfrm>
              <a:off x="3406748" y="48805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16"/>
            <p:cNvSpPr/>
            <p:nvPr/>
          </p:nvSpPr>
          <p:spPr>
            <a:xfrm>
              <a:off x="3406748" y="49560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16"/>
            <p:cNvSpPr/>
            <p:nvPr/>
          </p:nvSpPr>
          <p:spPr>
            <a:xfrm>
              <a:off x="3406748" y="50314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16"/>
            <p:cNvSpPr/>
            <p:nvPr/>
          </p:nvSpPr>
          <p:spPr>
            <a:xfrm>
              <a:off x="3406748" y="510659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16"/>
            <p:cNvSpPr/>
            <p:nvPr/>
          </p:nvSpPr>
          <p:spPr>
            <a:xfrm>
              <a:off x="3482165" y="48805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16"/>
            <p:cNvSpPr/>
            <p:nvPr/>
          </p:nvSpPr>
          <p:spPr>
            <a:xfrm>
              <a:off x="3482165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16"/>
            <p:cNvSpPr/>
            <p:nvPr/>
          </p:nvSpPr>
          <p:spPr>
            <a:xfrm>
              <a:off x="3482165" y="50314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16"/>
            <p:cNvSpPr/>
            <p:nvPr/>
          </p:nvSpPr>
          <p:spPr>
            <a:xfrm>
              <a:off x="3557582" y="48805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16"/>
            <p:cNvSpPr/>
            <p:nvPr/>
          </p:nvSpPr>
          <p:spPr>
            <a:xfrm>
              <a:off x="3557582" y="49560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16"/>
            <p:cNvSpPr/>
            <p:nvPr/>
          </p:nvSpPr>
          <p:spPr>
            <a:xfrm>
              <a:off x="3557582" y="503140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16"/>
            <p:cNvSpPr/>
            <p:nvPr/>
          </p:nvSpPr>
          <p:spPr>
            <a:xfrm>
              <a:off x="3557582" y="51065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16"/>
            <p:cNvSpPr/>
            <p:nvPr/>
          </p:nvSpPr>
          <p:spPr>
            <a:xfrm>
              <a:off x="3482165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16"/>
            <p:cNvSpPr/>
            <p:nvPr/>
          </p:nvSpPr>
          <p:spPr>
            <a:xfrm>
              <a:off x="2803907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16"/>
            <p:cNvSpPr/>
            <p:nvPr/>
          </p:nvSpPr>
          <p:spPr>
            <a:xfrm>
              <a:off x="2879324" y="47297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16"/>
            <p:cNvSpPr/>
            <p:nvPr/>
          </p:nvSpPr>
          <p:spPr>
            <a:xfrm>
              <a:off x="2879324" y="48051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16"/>
            <p:cNvSpPr/>
            <p:nvPr/>
          </p:nvSpPr>
          <p:spPr>
            <a:xfrm>
              <a:off x="2879324" y="48805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16"/>
            <p:cNvSpPr/>
            <p:nvPr/>
          </p:nvSpPr>
          <p:spPr>
            <a:xfrm>
              <a:off x="2879324" y="49560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16"/>
            <p:cNvSpPr/>
            <p:nvPr/>
          </p:nvSpPr>
          <p:spPr>
            <a:xfrm>
              <a:off x="2879324" y="503140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16"/>
            <p:cNvSpPr/>
            <p:nvPr/>
          </p:nvSpPr>
          <p:spPr>
            <a:xfrm>
              <a:off x="2879324" y="51065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16"/>
            <p:cNvSpPr/>
            <p:nvPr/>
          </p:nvSpPr>
          <p:spPr>
            <a:xfrm>
              <a:off x="2954716" y="48805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16"/>
            <p:cNvSpPr/>
            <p:nvPr/>
          </p:nvSpPr>
          <p:spPr>
            <a:xfrm>
              <a:off x="2954716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16"/>
            <p:cNvSpPr/>
            <p:nvPr/>
          </p:nvSpPr>
          <p:spPr>
            <a:xfrm>
              <a:off x="2954716" y="50314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16"/>
            <p:cNvSpPr/>
            <p:nvPr/>
          </p:nvSpPr>
          <p:spPr>
            <a:xfrm>
              <a:off x="2954716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16"/>
            <p:cNvSpPr/>
            <p:nvPr/>
          </p:nvSpPr>
          <p:spPr>
            <a:xfrm>
              <a:off x="3030133" y="48805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16"/>
            <p:cNvSpPr/>
            <p:nvPr/>
          </p:nvSpPr>
          <p:spPr>
            <a:xfrm>
              <a:off x="3030133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16"/>
            <p:cNvSpPr/>
            <p:nvPr/>
          </p:nvSpPr>
          <p:spPr>
            <a:xfrm>
              <a:off x="3030133" y="5031400"/>
              <a:ext cx="61491" cy="52686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6" y="1149"/>
                    <a:pt x="2012" y="1"/>
                    <a:pt x="1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16"/>
            <p:cNvSpPr/>
            <p:nvPr/>
          </p:nvSpPr>
          <p:spPr>
            <a:xfrm>
              <a:off x="3030133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16"/>
            <p:cNvSpPr/>
            <p:nvPr/>
          </p:nvSpPr>
          <p:spPr>
            <a:xfrm>
              <a:off x="3105550" y="48805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16"/>
            <p:cNvSpPr/>
            <p:nvPr/>
          </p:nvSpPr>
          <p:spPr>
            <a:xfrm>
              <a:off x="3105550" y="4956008"/>
              <a:ext cx="61491" cy="52710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7"/>
                    <a:pt x="522" y="2130"/>
                    <a:pt x="1067" y="2130"/>
                  </a:cubicBezTo>
                  <a:cubicBezTo>
                    <a:pt x="1329" y="2130"/>
                    <a:pt x="1596" y="2032"/>
                    <a:pt x="1813" y="1813"/>
                  </a:cubicBezTo>
                  <a:cubicBezTo>
                    <a:pt x="2485" y="1149"/>
                    <a:pt x="2011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16"/>
            <p:cNvSpPr/>
            <p:nvPr/>
          </p:nvSpPr>
          <p:spPr>
            <a:xfrm>
              <a:off x="3105550" y="5031400"/>
              <a:ext cx="61491" cy="52710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1"/>
                    <a:pt x="2011" y="1"/>
                    <a:pt x="10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16"/>
            <p:cNvSpPr/>
            <p:nvPr/>
          </p:nvSpPr>
          <p:spPr>
            <a:xfrm>
              <a:off x="3105550" y="51065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16"/>
            <p:cNvSpPr/>
            <p:nvPr/>
          </p:nvSpPr>
          <p:spPr>
            <a:xfrm>
              <a:off x="3180744" y="48805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16"/>
            <p:cNvSpPr/>
            <p:nvPr/>
          </p:nvSpPr>
          <p:spPr>
            <a:xfrm>
              <a:off x="3180744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16"/>
            <p:cNvSpPr/>
            <p:nvPr/>
          </p:nvSpPr>
          <p:spPr>
            <a:xfrm>
              <a:off x="3180744" y="50314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16"/>
            <p:cNvSpPr/>
            <p:nvPr/>
          </p:nvSpPr>
          <p:spPr>
            <a:xfrm>
              <a:off x="3180744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16"/>
            <p:cNvSpPr/>
            <p:nvPr/>
          </p:nvSpPr>
          <p:spPr>
            <a:xfrm>
              <a:off x="4612653" y="4956008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16"/>
            <p:cNvSpPr/>
            <p:nvPr/>
          </p:nvSpPr>
          <p:spPr>
            <a:xfrm>
              <a:off x="4537434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16"/>
            <p:cNvSpPr/>
            <p:nvPr/>
          </p:nvSpPr>
          <p:spPr>
            <a:xfrm>
              <a:off x="4537434" y="48805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16"/>
            <p:cNvSpPr/>
            <p:nvPr/>
          </p:nvSpPr>
          <p:spPr>
            <a:xfrm>
              <a:off x="4462042" y="49560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16"/>
            <p:cNvSpPr/>
            <p:nvPr/>
          </p:nvSpPr>
          <p:spPr>
            <a:xfrm>
              <a:off x="4462042" y="48805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16"/>
            <p:cNvSpPr/>
            <p:nvPr/>
          </p:nvSpPr>
          <p:spPr>
            <a:xfrm>
              <a:off x="4386625" y="50314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16"/>
            <p:cNvSpPr/>
            <p:nvPr/>
          </p:nvSpPr>
          <p:spPr>
            <a:xfrm>
              <a:off x="4386625" y="48805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16"/>
            <p:cNvSpPr/>
            <p:nvPr/>
          </p:nvSpPr>
          <p:spPr>
            <a:xfrm>
              <a:off x="4311233" y="5031400"/>
              <a:ext cx="61739" cy="52686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8" y="2129"/>
                    <a:pt x="1076" y="2129"/>
                  </a:cubicBezTo>
                  <a:cubicBezTo>
                    <a:pt x="1339" y="2129"/>
                    <a:pt x="1605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16"/>
            <p:cNvSpPr/>
            <p:nvPr/>
          </p:nvSpPr>
          <p:spPr>
            <a:xfrm>
              <a:off x="4311233" y="4880591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16"/>
            <p:cNvSpPr/>
            <p:nvPr/>
          </p:nvSpPr>
          <p:spPr>
            <a:xfrm>
              <a:off x="4236014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16"/>
            <p:cNvSpPr/>
            <p:nvPr/>
          </p:nvSpPr>
          <p:spPr>
            <a:xfrm>
              <a:off x="4236014" y="50314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16"/>
            <p:cNvSpPr/>
            <p:nvPr/>
          </p:nvSpPr>
          <p:spPr>
            <a:xfrm>
              <a:off x="4236014" y="48805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16"/>
            <p:cNvSpPr/>
            <p:nvPr/>
          </p:nvSpPr>
          <p:spPr>
            <a:xfrm>
              <a:off x="4236014" y="48051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16"/>
            <p:cNvSpPr/>
            <p:nvPr/>
          </p:nvSpPr>
          <p:spPr>
            <a:xfrm>
              <a:off x="4160621" y="51065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16"/>
            <p:cNvSpPr/>
            <p:nvPr/>
          </p:nvSpPr>
          <p:spPr>
            <a:xfrm>
              <a:off x="4160621" y="503140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16"/>
            <p:cNvSpPr/>
            <p:nvPr/>
          </p:nvSpPr>
          <p:spPr>
            <a:xfrm>
              <a:off x="4160621" y="48051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16"/>
            <p:cNvSpPr/>
            <p:nvPr/>
          </p:nvSpPr>
          <p:spPr>
            <a:xfrm>
              <a:off x="4085006" y="50314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16"/>
            <p:cNvSpPr/>
            <p:nvPr/>
          </p:nvSpPr>
          <p:spPr>
            <a:xfrm>
              <a:off x="4085006" y="48051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16"/>
            <p:cNvSpPr/>
            <p:nvPr/>
          </p:nvSpPr>
          <p:spPr>
            <a:xfrm>
              <a:off x="4009812" y="51065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16"/>
            <p:cNvSpPr/>
            <p:nvPr/>
          </p:nvSpPr>
          <p:spPr>
            <a:xfrm>
              <a:off x="4009812" y="503140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16"/>
            <p:cNvSpPr/>
            <p:nvPr/>
          </p:nvSpPr>
          <p:spPr>
            <a:xfrm>
              <a:off x="4009812" y="48051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16"/>
            <p:cNvSpPr/>
            <p:nvPr/>
          </p:nvSpPr>
          <p:spPr>
            <a:xfrm>
              <a:off x="3934395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16"/>
            <p:cNvSpPr/>
            <p:nvPr/>
          </p:nvSpPr>
          <p:spPr>
            <a:xfrm>
              <a:off x="3934395" y="48051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16"/>
            <p:cNvSpPr/>
            <p:nvPr/>
          </p:nvSpPr>
          <p:spPr>
            <a:xfrm>
              <a:off x="3859003" y="51065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16"/>
            <p:cNvSpPr/>
            <p:nvPr/>
          </p:nvSpPr>
          <p:spPr>
            <a:xfrm>
              <a:off x="3859003" y="48051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16"/>
            <p:cNvSpPr/>
            <p:nvPr/>
          </p:nvSpPr>
          <p:spPr>
            <a:xfrm>
              <a:off x="3859003" y="47297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16"/>
            <p:cNvSpPr/>
            <p:nvPr/>
          </p:nvSpPr>
          <p:spPr>
            <a:xfrm>
              <a:off x="3783586" y="510659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16"/>
            <p:cNvSpPr/>
            <p:nvPr/>
          </p:nvSpPr>
          <p:spPr>
            <a:xfrm>
              <a:off x="3783586" y="472978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16"/>
            <p:cNvSpPr/>
            <p:nvPr/>
          </p:nvSpPr>
          <p:spPr>
            <a:xfrm>
              <a:off x="3708169" y="510659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16"/>
            <p:cNvSpPr/>
            <p:nvPr/>
          </p:nvSpPr>
          <p:spPr>
            <a:xfrm>
              <a:off x="3708169" y="48051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16"/>
            <p:cNvSpPr/>
            <p:nvPr/>
          </p:nvSpPr>
          <p:spPr>
            <a:xfrm>
              <a:off x="3708169" y="472978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16"/>
            <p:cNvSpPr/>
            <p:nvPr/>
          </p:nvSpPr>
          <p:spPr>
            <a:xfrm>
              <a:off x="3632974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16"/>
            <p:cNvSpPr/>
            <p:nvPr/>
          </p:nvSpPr>
          <p:spPr>
            <a:xfrm>
              <a:off x="3632974" y="48051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16"/>
            <p:cNvSpPr/>
            <p:nvPr/>
          </p:nvSpPr>
          <p:spPr>
            <a:xfrm>
              <a:off x="3557582" y="48051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16"/>
            <p:cNvSpPr/>
            <p:nvPr/>
          </p:nvSpPr>
          <p:spPr>
            <a:xfrm>
              <a:off x="3482165" y="48051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16"/>
            <p:cNvSpPr/>
            <p:nvPr/>
          </p:nvSpPr>
          <p:spPr>
            <a:xfrm>
              <a:off x="3406748" y="48051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16"/>
            <p:cNvSpPr/>
            <p:nvPr/>
          </p:nvSpPr>
          <p:spPr>
            <a:xfrm>
              <a:off x="3331356" y="48051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16"/>
            <p:cNvSpPr/>
            <p:nvPr/>
          </p:nvSpPr>
          <p:spPr>
            <a:xfrm>
              <a:off x="3256137" y="48051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16"/>
            <p:cNvSpPr/>
            <p:nvPr/>
          </p:nvSpPr>
          <p:spPr>
            <a:xfrm>
              <a:off x="3180744" y="48051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16"/>
            <p:cNvSpPr/>
            <p:nvPr/>
          </p:nvSpPr>
          <p:spPr>
            <a:xfrm>
              <a:off x="3105550" y="48051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16"/>
            <p:cNvSpPr/>
            <p:nvPr/>
          </p:nvSpPr>
          <p:spPr>
            <a:xfrm>
              <a:off x="3105401" y="4654587"/>
              <a:ext cx="61689" cy="52859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3" y="0"/>
                  </a:moveTo>
                  <a:cubicBezTo>
                    <a:pt x="478" y="0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46"/>
                    <a:pt x="2014" y="0"/>
                    <a:pt x="1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16"/>
            <p:cNvSpPr/>
            <p:nvPr/>
          </p:nvSpPr>
          <p:spPr>
            <a:xfrm>
              <a:off x="3030133" y="48051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16"/>
            <p:cNvSpPr/>
            <p:nvPr/>
          </p:nvSpPr>
          <p:spPr>
            <a:xfrm>
              <a:off x="3029984" y="4654587"/>
              <a:ext cx="61714" cy="52859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1" y="0"/>
                  </a:moveTo>
                  <a:cubicBezTo>
                    <a:pt x="478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46"/>
                    <a:pt x="2014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16"/>
            <p:cNvSpPr/>
            <p:nvPr/>
          </p:nvSpPr>
          <p:spPr>
            <a:xfrm>
              <a:off x="2954716" y="48051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16"/>
            <p:cNvSpPr/>
            <p:nvPr/>
          </p:nvSpPr>
          <p:spPr>
            <a:xfrm>
              <a:off x="2954716" y="47297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16"/>
            <p:cNvSpPr/>
            <p:nvPr/>
          </p:nvSpPr>
          <p:spPr>
            <a:xfrm>
              <a:off x="2954592" y="4654587"/>
              <a:ext cx="61689" cy="52859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16"/>
            <p:cNvSpPr/>
            <p:nvPr/>
          </p:nvSpPr>
          <p:spPr>
            <a:xfrm>
              <a:off x="2879175" y="4654587"/>
              <a:ext cx="61689" cy="52760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6" y="0"/>
                    <a:pt x="6" y="472"/>
                    <a:pt x="6" y="1065"/>
                  </a:cubicBezTo>
                  <a:cubicBezTo>
                    <a:pt x="1" y="1709"/>
                    <a:pt x="524" y="2133"/>
                    <a:pt x="1073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16"/>
            <p:cNvSpPr/>
            <p:nvPr/>
          </p:nvSpPr>
          <p:spPr>
            <a:xfrm>
              <a:off x="2803783" y="4654587"/>
              <a:ext cx="61689" cy="52760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5" y="0"/>
                    <a:pt x="6" y="472"/>
                    <a:pt x="6" y="1065"/>
                  </a:cubicBezTo>
                  <a:cubicBezTo>
                    <a:pt x="0" y="1709"/>
                    <a:pt x="524" y="2133"/>
                    <a:pt x="1072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3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16"/>
            <p:cNvSpPr/>
            <p:nvPr/>
          </p:nvSpPr>
          <p:spPr>
            <a:xfrm>
              <a:off x="2728514" y="472978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16"/>
            <p:cNvSpPr/>
            <p:nvPr/>
          </p:nvSpPr>
          <p:spPr>
            <a:xfrm>
              <a:off x="2728514" y="4654587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16"/>
            <p:cNvSpPr/>
            <p:nvPr/>
          </p:nvSpPr>
          <p:spPr>
            <a:xfrm>
              <a:off x="2653097" y="472978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16"/>
            <p:cNvSpPr/>
            <p:nvPr/>
          </p:nvSpPr>
          <p:spPr>
            <a:xfrm>
              <a:off x="2577705" y="47297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0"/>
                    <a:pt x="0" y="480"/>
                    <a:pt x="0" y="1074"/>
                  </a:cubicBezTo>
                  <a:cubicBezTo>
                    <a:pt x="0" y="1711"/>
                    <a:pt x="521" y="2137"/>
                    <a:pt x="1067" y="2137"/>
                  </a:cubicBezTo>
                  <a:cubicBezTo>
                    <a:pt x="1328" y="2137"/>
                    <a:pt x="1595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16"/>
            <p:cNvSpPr/>
            <p:nvPr/>
          </p:nvSpPr>
          <p:spPr>
            <a:xfrm>
              <a:off x="2502288" y="4805174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16"/>
            <p:cNvSpPr/>
            <p:nvPr/>
          </p:nvSpPr>
          <p:spPr>
            <a:xfrm>
              <a:off x="2426896" y="4880591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16"/>
            <p:cNvSpPr/>
            <p:nvPr/>
          </p:nvSpPr>
          <p:spPr>
            <a:xfrm>
              <a:off x="2426896" y="4805174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16"/>
            <p:cNvSpPr/>
            <p:nvPr/>
          </p:nvSpPr>
          <p:spPr>
            <a:xfrm>
              <a:off x="2351677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16"/>
            <p:cNvSpPr/>
            <p:nvPr/>
          </p:nvSpPr>
          <p:spPr>
            <a:xfrm>
              <a:off x="2276284" y="49560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16"/>
            <p:cNvSpPr/>
            <p:nvPr/>
          </p:nvSpPr>
          <p:spPr>
            <a:xfrm>
              <a:off x="2276284" y="48805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16"/>
            <p:cNvSpPr/>
            <p:nvPr/>
          </p:nvSpPr>
          <p:spPr>
            <a:xfrm>
              <a:off x="2276284" y="48051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16"/>
            <p:cNvSpPr/>
            <p:nvPr/>
          </p:nvSpPr>
          <p:spPr>
            <a:xfrm>
              <a:off x="2276284" y="47297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16"/>
            <p:cNvSpPr/>
            <p:nvPr/>
          </p:nvSpPr>
          <p:spPr>
            <a:xfrm>
              <a:off x="2200867" y="48805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16"/>
            <p:cNvSpPr/>
            <p:nvPr/>
          </p:nvSpPr>
          <p:spPr>
            <a:xfrm>
              <a:off x="2200867" y="48051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16"/>
            <p:cNvSpPr/>
            <p:nvPr/>
          </p:nvSpPr>
          <p:spPr>
            <a:xfrm>
              <a:off x="2200867" y="46545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16"/>
            <p:cNvSpPr/>
            <p:nvPr/>
          </p:nvSpPr>
          <p:spPr>
            <a:xfrm>
              <a:off x="2125475" y="4880591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16"/>
            <p:cNvSpPr/>
            <p:nvPr/>
          </p:nvSpPr>
          <p:spPr>
            <a:xfrm>
              <a:off x="2125475" y="4805174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16"/>
            <p:cNvSpPr/>
            <p:nvPr/>
          </p:nvSpPr>
          <p:spPr>
            <a:xfrm>
              <a:off x="2125475" y="4654587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16"/>
            <p:cNvSpPr/>
            <p:nvPr/>
          </p:nvSpPr>
          <p:spPr>
            <a:xfrm>
              <a:off x="2125475" y="4503778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16"/>
            <p:cNvSpPr/>
            <p:nvPr/>
          </p:nvSpPr>
          <p:spPr>
            <a:xfrm>
              <a:off x="2050058" y="48805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16"/>
            <p:cNvSpPr/>
            <p:nvPr/>
          </p:nvSpPr>
          <p:spPr>
            <a:xfrm>
              <a:off x="2050058" y="4654587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16"/>
            <p:cNvSpPr/>
            <p:nvPr/>
          </p:nvSpPr>
          <p:spPr>
            <a:xfrm>
              <a:off x="1974864" y="49560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16"/>
            <p:cNvSpPr/>
            <p:nvPr/>
          </p:nvSpPr>
          <p:spPr>
            <a:xfrm>
              <a:off x="1974864" y="48805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16"/>
            <p:cNvSpPr/>
            <p:nvPr/>
          </p:nvSpPr>
          <p:spPr>
            <a:xfrm>
              <a:off x="1974864" y="47297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16"/>
            <p:cNvSpPr/>
            <p:nvPr/>
          </p:nvSpPr>
          <p:spPr>
            <a:xfrm>
              <a:off x="1974864" y="450377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16"/>
            <p:cNvSpPr/>
            <p:nvPr/>
          </p:nvSpPr>
          <p:spPr>
            <a:xfrm>
              <a:off x="1899447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16"/>
            <p:cNvSpPr/>
            <p:nvPr/>
          </p:nvSpPr>
          <p:spPr>
            <a:xfrm>
              <a:off x="1899447" y="48051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16"/>
            <p:cNvSpPr/>
            <p:nvPr/>
          </p:nvSpPr>
          <p:spPr>
            <a:xfrm>
              <a:off x="1899447" y="47297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16"/>
            <p:cNvSpPr/>
            <p:nvPr/>
          </p:nvSpPr>
          <p:spPr>
            <a:xfrm>
              <a:off x="1824054" y="49560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16"/>
            <p:cNvSpPr/>
            <p:nvPr/>
          </p:nvSpPr>
          <p:spPr>
            <a:xfrm>
              <a:off x="1824054" y="457917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62" name="Google Shape;1762;p16"/>
          <p:cNvSpPr>
            <a:spLocks noGrp="1"/>
          </p:cNvSpPr>
          <p:nvPr>
            <p:ph type="pic" idx="4"/>
          </p:nvPr>
        </p:nvSpPr>
        <p:spPr>
          <a:xfrm rot="5400000" flipH="1">
            <a:off x="5082182" y="-334566"/>
            <a:ext cx="2744100" cy="3805500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47625" dir="3600000" algn="bl" rotWithShape="0">
              <a:srgbClr val="000000">
                <a:alpha val="40000"/>
              </a:srgbClr>
            </a:outerShdw>
          </a:effectLst>
        </p:spPr>
      </p:sp>
      <p:sp>
        <p:nvSpPr>
          <p:cNvPr id="1763" name="Google Shape;1763;p16"/>
          <p:cNvSpPr>
            <a:spLocks noGrp="1"/>
          </p:cNvSpPr>
          <p:nvPr>
            <p:ph type="pic" idx="5"/>
          </p:nvPr>
        </p:nvSpPr>
        <p:spPr>
          <a:xfrm rot="-699202" flipH="1">
            <a:off x="3198979" y="2242632"/>
            <a:ext cx="1806027" cy="1815792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47625" dir="3600000" algn="bl" rotWithShape="0">
              <a:srgbClr val="000000">
                <a:alpha val="40000"/>
              </a:srgbClr>
            </a:outerShdw>
          </a:effectLst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66" name="Google Shape;1766;p17"/>
          <p:cNvSpPr txBox="1">
            <a:spLocks noGrp="1"/>
          </p:cNvSpPr>
          <p:nvPr>
            <p:ph type="subTitle" idx="1"/>
          </p:nvPr>
        </p:nvSpPr>
        <p:spPr>
          <a:xfrm flipH="1">
            <a:off x="1546500" y="1609281"/>
            <a:ext cx="4885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Gowun Dodum"/>
                <a:ea typeface="Gowun Dodum"/>
                <a:cs typeface="Gowun Dodum"/>
                <a:sym typeface="Gowun Dod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767" name="Google Shape;1767;p17"/>
          <p:cNvSpPr txBox="1">
            <a:spLocks noGrp="1"/>
          </p:cNvSpPr>
          <p:nvPr>
            <p:ph type="subTitle" idx="2"/>
          </p:nvPr>
        </p:nvSpPr>
        <p:spPr>
          <a:xfrm flipH="1">
            <a:off x="1546500" y="2805216"/>
            <a:ext cx="4885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Gowun Dodum"/>
                <a:ea typeface="Gowun Dodum"/>
                <a:cs typeface="Gowun Dodum"/>
                <a:sym typeface="Gowun Dod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768" name="Google Shape;1768;p17"/>
          <p:cNvSpPr txBox="1">
            <a:spLocks noGrp="1"/>
          </p:cNvSpPr>
          <p:nvPr>
            <p:ph type="subTitle" idx="3"/>
          </p:nvPr>
        </p:nvSpPr>
        <p:spPr>
          <a:xfrm flipH="1">
            <a:off x="1546500" y="4001175"/>
            <a:ext cx="4885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Gowun Dodum"/>
                <a:ea typeface="Gowun Dodum"/>
                <a:cs typeface="Gowun Dodum"/>
                <a:sym typeface="Gowun Dod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769" name="Google Shape;1769;p17"/>
          <p:cNvSpPr txBox="1">
            <a:spLocks noGrp="1"/>
          </p:cNvSpPr>
          <p:nvPr>
            <p:ph type="subTitle" idx="4"/>
          </p:nvPr>
        </p:nvSpPr>
        <p:spPr>
          <a:xfrm flipH="1">
            <a:off x="1546500" y="1274350"/>
            <a:ext cx="48855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70" name="Google Shape;1770;p17"/>
          <p:cNvSpPr txBox="1">
            <a:spLocks noGrp="1"/>
          </p:cNvSpPr>
          <p:nvPr>
            <p:ph type="subTitle" idx="5"/>
          </p:nvPr>
        </p:nvSpPr>
        <p:spPr>
          <a:xfrm flipH="1">
            <a:off x="1546500" y="2470289"/>
            <a:ext cx="48855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71" name="Google Shape;1771;p17"/>
          <p:cNvSpPr txBox="1">
            <a:spLocks noGrp="1"/>
          </p:cNvSpPr>
          <p:nvPr>
            <p:ph type="subTitle" idx="6"/>
          </p:nvPr>
        </p:nvSpPr>
        <p:spPr>
          <a:xfrm flipH="1">
            <a:off x="1546500" y="3666254"/>
            <a:ext cx="48855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72" name="Google Shape;1772;p17"/>
          <p:cNvSpPr/>
          <p:nvPr/>
        </p:nvSpPr>
        <p:spPr>
          <a:xfrm rot="-2700000" flipH="1">
            <a:off x="3038812" y="-1031205"/>
            <a:ext cx="2185129" cy="1608085"/>
          </a:xfrm>
          <a:custGeom>
            <a:avLst/>
            <a:gdLst/>
            <a:ahLst/>
            <a:cxnLst/>
            <a:rect l="l" t="t" r="r" b="b"/>
            <a:pathLst>
              <a:path w="87406" h="64324" extrusionOk="0">
                <a:moveTo>
                  <a:pt x="87406" y="0"/>
                </a:moveTo>
                <a:cubicBezTo>
                  <a:pt x="87406" y="5170"/>
                  <a:pt x="86164" y="11394"/>
                  <a:pt x="82083" y="14568"/>
                </a:cubicBezTo>
                <a:cubicBezTo>
                  <a:pt x="75818" y="19441"/>
                  <a:pt x="66685" y="20160"/>
                  <a:pt x="61072" y="25773"/>
                </a:cubicBezTo>
                <a:cubicBezTo>
                  <a:pt x="52181" y="34664"/>
                  <a:pt x="53760" y="51953"/>
                  <a:pt x="43423" y="59111"/>
                </a:cubicBezTo>
                <a:cubicBezTo>
                  <a:pt x="31468" y="67390"/>
                  <a:pt x="14542" y="63313"/>
                  <a:pt x="0" y="63313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73" name="Google Shape;1773;p17"/>
          <p:cNvGrpSpPr/>
          <p:nvPr/>
        </p:nvGrpSpPr>
        <p:grpSpPr>
          <a:xfrm>
            <a:off x="-5" y="-1"/>
            <a:ext cx="739997" cy="3067609"/>
            <a:chOff x="-20005" y="221874"/>
            <a:chExt cx="739997" cy="3067609"/>
          </a:xfrm>
        </p:grpSpPr>
        <p:sp>
          <p:nvSpPr>
            <p:cNvPr id="1774" name="Google Shape;1774;p17"/>
            <p:cNvSpPr/>
            <p:nvPr/>
          </p:nvSpPr>
          <p:spPr>
            <a:xfrm>
              <a:off x="-18595" y="270925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17"/>
            <p:cNvSpPr/>
            <p:nvPr/>
          </p:nvSpPr>
          <p:spPr>
            <a:xfrm>
              <a:off x="-18595" y="2784469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17"/>
            <p:cNvSpPr/>
            <p:nvPr/>
          </p:nvSpPr>
          <p:spPr>
            <a:xfrm>
              <a:off x="-18595" y="3010671"/>
              <a:ext cx="61763" cy="52735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17"/>
            <p:cNvSpPr/>
            <p:nvPr/>
          </p:nvSpPr>
          <p:spPr>
            <a:xfrm>
              <a:off x="-18595" y="293527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17"/>
            <p:cNvSpPr/>
            <p:nvPr/>
          </p:nvSpPr>
          <p:spPr>
            <a:xfrm>
              <a:off x="-18595" y="285986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17"/>
            <p:cNvSpPr/>
            <p:nvPr/>
          </p:nvSpPr>
          <p:spPr>
            <a:xfrm>
              <a:off x="57613" y="2784469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17"/>
            <p:cNvSpPr/>
            <p:nvPr/>
          </p:nvSpPr>
          <p:spPr>
            <a:xfrm>
              <a:off x="57613" y="293527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17"/>
            <p:cNvSpPr/>
            <p:nvPr/>
          </p:nvSpPr>
          <p:spPr>
            <a:xfrm>
              <a:off x="57613" y="285986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17"/>
            <p:cNvSpPr/>
            <p:nvPr/>
          </p:nvSpPr>
          <p:spPr>
            <a:xfrm>
              <a:off x="507642" y="2633660"/>
              <a:ext cx="61739" cy="52859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17"/>
            <p:cNvSpPr/>
            <p:nvPr/>
          </p:nvSpPr>
          <p:spPr>
            <a:xfrm>
              <a:off x="206221" y="270925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17"/>
            <p:cNvSpPr/>
            <p:nvPr/>
          </p:nvSpPr>
          <p:spPr>
            <a:xfrm>
              <a:off x="206221" y="2633660"/>
              <a:ext cx="61739" cy="52859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17"/>
            <p:cNvSpPr/>
            <p:nvPr/>
          </p:nvSpPr>
          <p:spPr>
            <a:xfrm>
              <a:off x="281614" y="2558243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17"/>
            <p:cNvSpPr/>
            <p:nvPr/>
          </p:nvSpPr>
          <p:spPr>
            <a:xfrm>
              <a:off x="130606" y="2482851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6" y="1154"/>
                    <a:pt x="2017" y="8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17"/>
            <p:cNvSpPr/>
            <p:nvPr/>
          </p:nvSpPr>
          <p:spPr>
            <a:xfrm>
              <a:off x="-20005" y="233223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17"/>
            <p:cNvSpPr/>
            <p:nvPr/>
          </p:nvSpPr>
          <p:spPr>
            <a:xfrm>
              <a:off x="432225" y="3085890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17"/>
            <p:cNvSpPr/>
            <p:nvPr/>
          </p:nvSpPr>
          <p:spPr>
            <a:xfrm>
              <a:off x="356833" y="3236699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1"/>
                  </a:cubicBezTo>
                  <a:cubicBezTo>
                    <a:pt x="2496" y="1147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17"/>
            <p:cNvSpPr/>
            <p:nvPr/>
          </p:nvSpPr>
          <p:spPr>
            <a:xfrm>
              <a:off x="356833" y="3161282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17"/>
            <p:cNvSpPr/>
            <p:nvPr/>
          </p:nvSpPr>
          <p:spPr>
            <a:xfrm>
              <a:off x="281614" y="323669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17"/>
            <p:cNvSpPr/>
            <p:nvPr/>
          </p:nvSpPr>
          <p:spPr>
            <a:xfrm>
              <a:off x="-20005" y="2972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17"/>
            <p:cNvSpPr/>
            <p:nvPr/>
          </p:nvSpPr>
          <p:spPr>
            <a:xfrm>
              <a:off x="432225" y="3727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17"/>
            <p:cNvSpPr/>
            <p:nvPr/>
          </p:nvSpPr>
          <p:spPr>
            <a:xfrm>
              <a:off x="55412" y="2972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17"/>
            <p:cNvSpPr/>
            <p:nvPr/>
          </p:nvSpPr>
          <p:spPr>
            <a:xfrm>
              <a:off x="130606" y="2972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17"/>
            <p:cNvSpPr/>
            <p:nvPr/>
          </p:nvSpPr>
          <p:spPr>
            <a:xfrm>
              <a:off x="206221" y="2972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17"/>
            <p:cNvSpPr/>
            <p:nvPr/>
          </p:nvSpPr>
          <p:spPr>
            <a:xfrm>
              <a:off x="356833" y="372708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17"/>
            <p:cNvSpPr/>
            <p:nvPr/>
          </p:nvSpPr>
          <p:spPr>
            <a:xfrm>
              <a:off x="281614" y="3727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17"/>
            <p:cNvSpPr/>
            <p:nvPr/>
          </p:nvSpPr>
          <p:spPr>
            <a:xfrm>
              <a:off x="206221" y="3727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17"/>
            <p:cNvSpPr/>
            <p:nvPr/>
          </p:nvSpPr>
          <p:spPr>
            <a:xfrm>
              <a:off x="130606" y="3727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17"/>
            <p:cNvSpPr/>
            <p:nvPr/>
          </p:nvSpPr>
          <p:spPr>
            <a:xfrm>
              <a:off x="55412" y="3727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17"/>
            <p:cNvSpPr/>
            <p:nvPr/>
          </p:nvSpPr>
          <p:spPr>
            <a:xfrm>
              <a:off x="-20005" y="3727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17"/>
            <p:cNvSpPr/>
            <p:nvPr/>
          </p:nvSpPr>
          <p:spPr>
            <a:xfrm>
              <a:off x="-20005" y="4481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17"/>
            <p:cNvSpPr/>
            <p:nvPr/>
          </p:nvSpPr>
          <p:spPr>
            <a:xfrm>
              <a:off x="658253" y="372708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17"/>
            <p:cNvSpPr/>
            <p:nvPr/>
          </p:nvSpPr>
          <p:spPr>
            <a:xfrm>
              <a:off x="583034" y="3727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17"/>
            <p:cNvSpPr/>
            <p:nvPr/>
          </p:nvSpPr>
          <p:spPr>
            <a:xfrm>
              <a:off x="583034" y="2972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17"/>
            <p:cNvSpPr/>
            <p:nvPr/>
          </p:nvSpPr>
          <p:spPr>
            <a:xfrm>
              <a:off x="507642" y="3727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17"/>
            <p:cNvSpPr/>
            <p:nvPr/>
          </p:nvSpPr>
          <p:spPr>
            <a:xfrm>
              <a:off x="507642" y="2972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17"/>
            <p:cNvSpPr/>
            <p:nvPr/>
          </p:nvSpPr>
          <p:spPr>
            <a:xfrm>
              <a:off x="432225" y="4481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17"/>
            <p:cNvSpPr/>
            <p:nvPr/>
          </p:nvSpPr>
          <p:spPr>
            <a:xfrm>
              <a:off x="432225" y="2972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17"/>
            <p:cNvSpPr/>
            <p:nvPr/>
          </p:nvSpPr>
          <p:spPr>
            <a:xfrm>
              <a:off x="356833" y="448100"/>
              <a:ext cx="61739" cy="52686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8" y="2129"/>
                    <a:pt x="1076" y="2129"/>
                  </a:cubicBezTo>
                  <a:cubicBezTo>
                    <a:pt x="1339" y="2129"/>
                    <a:pt x="1605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17"/>
            <p:cNvSpPr/>
            <p:nvPr/>
          </p:nvSpPr>
          <p:spPr>
            <a:xfrm>
              <a:off x="356833" y="297291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17"/>
            <p:cNvSpPr/>
            <p:nvPr/>
          </p:nvSpPr>
          <p:spPr>
            <a:xfrm>
              <a:off x="281614" y="5232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17"/>
            <p:cNvSpPr/>
            <p:nvPr/>
          </p:nvSpPr>
          <p:spPr>
            <a:xfrm>
              <a:off x="281614" y="4481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17"/>
            <p:cNvSpPr/>
            <p:nvPr/>
          </p:nvSpPr>
          <p:spPr>
            <a:xfrm>
              <a:off x="281614" y="2972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17"/>
            <p:cNvSpPr/>
            <p:nvPr/>
          </p:nvSpPr>
          <p:spPr>
            <a:xfrm>
              <a:off x="281614" y="2218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17"/>
            <p:cNvSpPr/>
            <p:nvPr/>
          </p:nvSpPr>
          <p:spPr>
            <a:xfrm>
              <a:off x="206221" y="598712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17"/>
            <p:cNvSpPr/>
            <p:nvPr/>
          </p:nvSpPr>
          <p:spPr>
            <a:xfrm>
              <a:off x="206221" y="5232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17"/>
            <p:cNvSpPr/>
            <p:nvPr/>
          </p:nvSpPr>
          <p:spPr>
            <a:xfrm>
              <a:off x="206221" y="44810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17"/>
            <p:cNvSpPr/>
            <p:nvPr/>
          </p:nvSpPr>
          <p:spPr>
            <a:xfrm>
              <a:off x="206221" y="2218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17"/>
            <p:cNvSpPr/>
            <p:nvPr/>
          </p:nvSpPr>
          <p:spPr>
            <a:xfrm>
              <a:off x="130606" y="674129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17"/>
            <p:cNvSpPr/>
            <p:nvPr/>
          </p:nvSpPr>
          <p:spPr>
            <a:xfrm>
              <a:off x="130606" y="59871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17"/>
            <p:cNvSpPr/>
            <p:nvPr/>
          </p:nvSpPr>
          <p:spPr>
            <a:xfrm>
              <a:off x="130606" y="4481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17"/>
            <p:cNvSpPr/>
            <p:nvPr/>
          </p:nvSpPr>
          <p:spPr>
            <a:xfrm>
              <a:off x="130606" y="2218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17"/>
            <p:cNvSpPr/>
            <p:nvPr/>
          </p:nvSpPr>
          <p:spPr>
            <a:xfrm>
              <a:off x="55412" y="749521"/>
              <a:ext cx="61541" cy="52710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17"/>
            <p:cNvSpPr/>
            <p:nvPr/>
          </p:nvSpPr>
          <p:spPr>
            <a:xfrm>
              <a:off x="55412" y="674129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17"/>
            <p:cNvSpPr/>
            <p:nvPr/>
          </p:nvSpPr>
          <p:spPr>
            <a:xfrm>
              <a:off x="55412" y="5232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17"/>
            <p:cNvSpPr/>
            <p:nvPr/>
          </p:nvSpPr>
          <p:spPr>
            <a:xfrm>
              <a:off x="55412" y="44810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17"/>
            <p:cNvSpPr/>
            <p:nvPr/>
          </p:nvSpPr>
          <p:spPr>
            <a:xfrm>
              <a:off x="55412" y="2218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17"/>
            <p:cNvSpPr/>
            <p:nvPr/>
          </p:nvSpPr>
          <p:spPr>
            <a:xfrm>
              <a:off x="-20005" y="5232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17"/>
            <p:cNvSpPr/>
            <p:nvPr/>
          </p:nvSpPr>
          <p:spPr>
            <a:xfrm>
              <a:off x="-20005" y="2218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32" name="Google Shape;1832;p17"/>
          <p:cNvSpPr/>
          <p:nvPr/>
        </p:nvSpPr>
        <p:spPr>
          <a:xfrm rot="9900040" flipH="1">
            <a:off x="-494220" y="4256543"/>
            <a:ext cx="2185085" cy="1608052"/>
          </a:xfrm>
          <a:custGeom>
            <a:avLst/>
            <a:gdLst/>
            <a:ahLst/>
            <a:cxnLst/>
            <a:rect l="l" t="t" r="r" b="b"/>
            <a:pathLst>
              <a:path w="87406" h="64324" extrusionOk="0">
                <a:moveTo>
                  <a:pt x="87406" y="0"/>
                </a:moveTo>
                <a:cubicBezTo>
                  <a:pt x="87406" y="5170"/>
                  <a:pt x="86164" y="11394"/>
                  <a:pt x="82083" y="14568"/>
                </a:cubicBezTo>
                <a:cubicBezTo>
                  <a:pt x="75818" y="19441"/>
                  <a:pt x="66685" y="20160"/>
                  <a:pt x="61072" y="25773"/>
                </a:cubicBezTo>
                <a:cubicBezTo>
                  <a:pt x="52181" y="34664"/>
                  <a:pt x="53760" y="51953"/>
                  <a:pt x="43423" y="59111"/>
                </a:cubicBezTo>
                <a:cubicBezTo>
                  <a:pt x="31468" y="67390"/>
                  <a:pt x="14542" y="63313"/>
                  <a:pt x="0" y="63313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33" name="Google Shape;1833;p17"/>
          <p:cNvGrpSpPr/>
          <p:nvPr/>
        </p:nvGrpSpPr>
        <p:grpSpPr>
          <a:xfrm rot="-5400000" flipH="1">
            <a:off x="6599648" y="2605777"/>
            <a:ext cx="4659084" cy="429597"/>
            <a:chOff x="4475272" y="4704378"/>
            <a:chExt cx="4659084" cy="429597"/>
          </a:xfrm>
        </p:grpSpPr>
        <p:sp>
          <p:nvSpPr>
            <p:cNvPr id="1834" name="Google Shape;1834;p17"/>
            <p:cNvSpPr/>
            <p:nvPr/>
          </p:nvSpPr>
          <p:spPr>
            <a:xfrm>
              <a:off x="6585415" y="4779770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17"/>
            <p:cNvSpPr/>
            <p:nvPr/>
          </p:nvSpPr>
          <p:spPr>
            <a:xfrm>
              <a:off x="6510220" y="477977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17"/>
            <p:cNvSpPr/>
            <p:nvPr/>
          </p:nvSpPr>
          <p:spPr>
            <a:xfrm>
              <a:off x="7716101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17"/>
            <p:cNvSpPr/>
            <p:nvPr/>
          </p:nvSpPr>
          <p:spPr>
            <a:xfrm>
              <a:off x="7640709" y="50811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17"/>
            <p:cNvSpPr/>
            <p:nvPr/>
          </p:nvSpPr>
          <p:spPr>
            <a:xfrm>
              <a:off x="7565292" y="50811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17"/>
            <p:cNvSpPr/>
            <p:nvPr/>
          </p:nvSpPr>
          <p:spPr>
            <a:xfrm>
              <a:off x="7565292" y="50057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17"/>
            <p:cNvSpPr/>
            <p:nvPr/>
          </p:nvSpPr>
          <p:spPr>
            <a:xfrm>
              <a:off x="7489875" y="50811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17"/>
            <p:cNvSpPr/>
            <p:nvPr/>
          </p:nvSpPr>
          <p:spPr>
            <a:xfrm>
              <a:off x="7489875" y="50057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17"/>
            <p:cNvSpPr/>
            <p:nvPr/>
          </p:nvSpPr>
          <p:spPr>
            <a:xfrm>
              <a:off x="7414680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17"/>
            <p:cNvSpPr/>
            <p:nvPr/>
          </p:nvSpPr>
          <p:spPr>
            <a:xfrm>
              <a:off x="7414680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17"/>
            <p:cNvSpPr/>
            <p:nvPr/>
          </p:nvSpPr>
          <p:spPr>
            <a:xfrm>
              <a:off x="7414680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17"/>
            <p:cNvSpPr/>
            <p:nvPr/>
          </p:nvSpPr>
          <p:spPr>
            <a:xfrm>
              <a:off x="7339263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17"/>
            <p:cNvSpPr/>
            <p:nvPr/>
          </p:nvSpPr>
          <p:spPr>
            <a:xfrm>
              <a:off x="7339263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17"/>
            <p:cNvSpPr/>
            <p:nvPr/>
          </p:nvSpPr>
          <p:spPr>
            <a:xfrm>
              <a:off x="7339263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17"/>
            <p:cNvSpPr/>
            <p:nvPr/>
          </p:nvSpPr>
          <p:spPr>
            <a:xfrm>
              <a:off x="7263871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17"/>
            <p:cNvSpPr/>
            <p:nvPr/>
          </p:nvSpPr>
          <p:spPr>
            <a:xfrm>
              <a:off x="7263871" y="48551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17"/>
            <p:cNvSpPr/>
            <p:nvPr/>
          </p:nvSpPr>
          <p:spPr>
            <a:xfrm>
              <a:off x="7263871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17"/>
            <p:cNvSpPr/>
            <p:nvPr/>
          </p:nvSpPr>
          <p:spPr>
            <a:xfrm>
              <a:off x="7188454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17"/>
            <p:cNvSpPr/>
            <p:nvPr/>
          </p:nvSpPr>
          <p:spPr>
            <a:xfrm>
              <a:off x="6434803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17"/>
            <p:cNvSpPr/>
            <p:nvPr/>
          </p:nvSpPr>
          <p:spPr>
            <a:xfrm>
              <a:off x="6434803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17"/>
            <p:cNvSpPr/>
            <p:nvPr/>
          </p:nvSpPr>
          <p:spPr>
            <a:xfrm>
              <a:off x="6434803" y="48551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17"/>
            <p:cNvSpPr/>
            <p:nvPr/>
          </p:nvSpPr>
          <p:spPr>
            <a:xfrm>
              <a:off x="6434803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17"/>
            <p:cNvSpPr/>
            <p:nvPr/>
          </p:nvSpPr>
          <p:spPr>
            <a:xfrm>
              <a:off x="6359411" y="50811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17"/>
            <p:cNvSpPr/>
            <p:nvPr/>
          </p:nvSpPr>
          <p:spPr>
            <a:xfrm>
              <a:off x="6359411" y="50057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17"/>
            <p:cNvSpPr/>
            <p:nvPr/>
          </p:nvSpPr>
          <p:spPr>
            <a:xfrm>
              <a:off x="6359411" y="49303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17"/>
            <p:cNvSpPr/>
            <p:nvPr/>
          </p:nvSpPr>
          <p:spPr>
            <a:xfrm>
              <a:off x="6359411" y="4855187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17"/>
            <p:cNvSpPr/>
            <p:nvPr/>
          </p:nvSpPr>
          <p:spPr>
            <a:xfrm>
              <a:off x="6359411" y="477977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17"/>
            <p:cNvSpPr/>
            <p:nvPr/>
          </p:nvSpPr>
          <p:spPr>
            <a:xfrm>
              <a:off x="6359411" y="470437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17"/>
            <p:cNvSpPr/>
            <p:nvPr/>
          </p:nvSpPr>
          <p:spPr>
            <a:xfrm>
              <a:off x="6283994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17"/>
            <p:cNvSpPr/>
            <p:nvPr/>
          </p:nvSpPr>
          <p:spPr>
            <a:xfrm>
              <a:off x="6283994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17"/>
            <p:cNvSpPr/>
            <p:nvPr/>
          </p:nvSpPr>
          <p:spPr>
            <a:xfrm>
              <a:off x="6283994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17"/>
            <p:cNvSpPr/>
            <p:nvPr/>
          </p:nvSpPr>
          <p:spPr>
            <a:xfrm>
              <a:off x="6283994" y="48551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17"/>
            <p:cNvSpPr/>
            <p:nvPr/>
          </p:nvSpPr>
          <p:spPr>
            <a:xfrm>
              <a:off x="6283994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17"/>
            <p:cNvSpPr/>
            <p:nvPr/>
          </p:nvSpPr>
          <p:spPr>
            <a:xfrm>
              <a:off x="6283994" y="470437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17"/>
            <p:cNvSpPr/>
            <p:nvPr/>
          </p:nvSpPr>
          <p:spPr>
            <a:xfrm>
              <a:off x="6208602" y="50811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17"/>
            <p:cNvSpPr/>
            <p:nvPr/>
          </p:nvSpPr>
          <p:spPr>
            <a:xfrm>
              <a:off x="6208602" y="50057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17"/>
            <p:cNvSpPr/>
            <p:nvPr/>
          </p:nvSpPr>
          <p:spPr>
            <a:xfrm>
              <a:off x="6208602" y="49303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17"/>
            <p:cNvSpPr/>
            <p:nvPr/>
          </p:nvSpPr>
          <p:spPr>
            <a:xfrm>
              <a:off x="6208602" y="4855187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17"/>
            <p:cNvSpPr/>
            <p:nvPr/>
          </p:nvSpPr>
          <p:spPr>
            <a:xfrm>
              <a:off x="6208602" y="477977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17"/>
            <p:cNvSpPr/>
            <p:nvPr/>
          </p:nvSpPr>
          <p:spPr>
            <a:xfrm>
              <a:off x="6208602" y="470437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17"/>
            <p:cNvSpPr/>
            <p:nvPr/>
          </p:nvSpPr>
          <p:spPr>
            <a:xfrm>
              <a:off x="6133382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17"/>
            <p:cNvSpPr/>
            <p:nvPr/>
          </p:nvSpPr>
          <p:spPr>
            <a:xfrm>
              <a:off x="6133382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17"/>
            <p:cNvSpPr/>
            <p:nvPr/>
          </p:nvSpPr>
          <p:spPr>
            <a:xfrm>
              <a:off x="6133382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17"/>
            <p:cNvSpPr/>
            <p:nvPr/>
          </p:nvSpPr>
          <p:spPr>
            <a:xfrm>
              <a:off x="6133382" y="48551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17"/>
            <p:cNvSpPr/>
            <p:nvPr/>
          </p:nvSpPr>
          <p:spPr>
            <a:xfrm>
              <a:off x="6133382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17"/>
            <p:cNvSpPr/>
            <p:nvPr/>
          </p:nvSpPr>
          <p:spPr>
            <a:xfrm>
              <a:off x="6133382" y="470437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17"/>
            <p:cNvSpPr/>
            <p:nvPr/>
          </p:nvSpPr>
          <p:spPr>
            <a:xfrm>
              <a:off x="6057990" y="50811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17"/>
            <p:cNvSpPr/>
            <p:nvPr/>
          </p:nvSpPr>
          <p:spPr>
            <a:xfrm>
              <a:off x="6057990" y="50057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17"/>
            <p:cNvSpPr/>
            <p:nvPr/>
          </p:nvSpPr>
          <p:spPr>
            <a:xfrm>
              <a:off x="6057990" y="49303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17"/>
            <p:cNvSpPr/>
            <p:nvPr/>
          </p:nvSpPr>
          <p:spPr>
            <a:xfrm>
              <a:off x="6057990" y="4855187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17"/>
            <p:cNvSpPr/>
            <p:nvPr/>
          </p:nvSpPr>
          <p:spPr>
            <a:xfrm>
              <a:off x="6057990" y="477977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17"/>
            <p:cNvSpPr/>
            <p:nvPr/>
          </p:nvSpPr>
          <p:spPr>
            <a:xfrm>
              <a:off x="6057990" y="470437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17"/>
            <p:cNvSpPr/>
            <p:nvPr/>
          </p:nvSpPr>
          <p:spPr>
            <a:xfrm>
              <a:off x="5982573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17"/>
            <p:cNvSpPr/>
            <p:nvPr/>
          </p:nvSpPr>
          <p:spPr>
            <a:xfrm>
              <a:off x="5982573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17"/>
            <p:cNvSpPr/>
            <p:nvPr/>
          </p:nvSpPr>
          <p:spPr>
            <a:xfrm>
              <a:off x="5982573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17"/>
            <p:cNvSpPr/>
            <p:nvPr/>
          </p:nvSpPr>
          <p:spPr>
            <a:xfrm>
              <a:off x="5982573" y="4855187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17"/>
            <p:cNvSpPr/>
            <p:nvPr/>
          </p:nvSpPr>
          <p:spPr>
            <a:xfrm>
              <a:off x="5982573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17"/>
            <p:cNvSpPr/>
            <p:nvPr/>
          </p:nvSpPr>
          <p:spPr>
            <a:xfrm>
              <a:off x="5982573" y="470437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17"/>
            <p:cNvSpPr/>
            <p:nvPr/>
          </p:nvSpPr>
          <p:spPr>
            <a:xfrm>
              <a:off x="5907181" y="5081191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17"/>
            <p:cNvSpPr/>
            <p:nvPr/>
          </p:nvSpPr>
          <p:spPr>
            <a:xfrm>
              <a:off x="5907181" y="5005774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17"/>
            <p:cNvSpPr/>
            <p:nvPr/>
          </p:nvSpPr>
          <p:spPr>
            <a:xfrm>
              <a:off x="5907181" y="4930382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0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17"/>
            <p:cNvSpPr/>
            <p:nvPr/>
          </p:nvSpPr>
          <p:spPr>
            <a:xfrm>
              <a:off x="5907181" y="4855187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17"/>
            <p:cNvSpPr/>
            <p:nvPr/>
          </p:nvSpPr>
          <p:spPr>
            <a:xfrm>
              <a:off x="5907181" y="4779770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17"/>
            <p:cNvSpPr/>
            <p:nvPr/>
          </p:nvSpPr>
          <p:spPr>
            <a:xfrm>
              <a:off x="5907181" y="4704378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17"/>
            <p:cNvSpPr/>
            <p:nvPr/>
          </p:nvSpPr>
          <p:spPr>
            <a:xfrm>
              <a:off x="5831962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17"/>
            <p:cNvSpPr/>
            <p:nvPr/>
          </p:nvSpPr>
          <p:spPr>
            <a:xfrm>
              <a:off x="5831962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17"/>
            <p:cNvSpPr/>
            <p:nvPr/>
          </p:nvSpPr>
          <p:spPr>
            <a:xfrm>
              <a:off x="5831962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17"/>
            <p:cNvSpPr/>
            <p:nvPr/>
          </p:nvSpPr>
          <p:spPr>
            <a:xfrm>
              <a:off x="5831962" y="48551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17"/>
            <p:cNvSpPr/>
            <p:nvPr/>
          </p:nvSpPr>
          <p:spPr>
            <a:xfrm>
              <a:off x="5831962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17"/>
            <p:cNvSpPr/>
            <p:nvPr/>
          </p:nvSpPr>
          <p:spPr>
            <a:xfrm>
              <a:off x="5831962" y="470437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17"/>
            <p:cNvSpPr/>
            <p:nvPr/>
          </p:nvSpPr>
          <p:spPr>
            <a:xfrm>
              <a:off x="5756569" y="50057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17"/>
            <p:cNvSpPr/>
            <p:nvPr/>
          </p:nvSpPr>
          <p:spPr>
            <a:xfrm>
              <a:off x="5756569" y="49303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17"/>
            <p:cNvSpPr/>
            <p:nvPr/>
          </p:nvSpPr>
          <p:spPr>
            <a:xfrm>
              <a:off x="5756569" y="4855187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17"/>
            <p:cNvSpPr/>
            <p:nvPr/>
          </p:nvSpPr>
          <p:spPr>
            <a:xfrm>
              <a:off x="5756569" y="477977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17"/>
            <p:cNvSpPr/>
            <p:nvPr/>
          </p:nvSpPr>
          <p:spPr>
            <a:xfrm>
              <a:off x="5680955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7" y="9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17"/>
            <p:cNvSpPr/>
            <p:nvPr/>
          </p:nvSpPr>
          <p:spPr>
            <a:xfrm>
              <a:off x="5680955" y="48551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17"/>
            <p:cNvSpPr/>
            <p:nvPr/>
          </p:nvSpPr>
          <p:spPr>
            <a:xfrm>
              <a:off x="5680955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17"/>
            <p:cNvSpPr/>
            <p:nvPr/>
          </p:nvSpPr>
          <p:spPr>
            <a:xfrm>
              <a:off x="5605537" y="493038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17"/>
            <p:cNvSpPr/>
            <p:nvPr/>
          </p:nvSpPr>
          <p:spPr>
            <a:xfrm>
              <a:off x="5605537" y="4855187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17"/>
            <p:cNvSpPr/>
            <p:nvPr/>
          </p:nvSpPr>
          <p:spPr>
            <a:xfrm>
              <a:off x="5605537" y="470437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17"/>
            <p:cNvSpPr/>
            <p:nvPr/>
          </p:nvSpPr>
          <p:spPr>
            <a:xfrm>
              <a:off x="5530343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17"/>
            <p:cNvSpPr/>
            <p:nvPr/>
          </p:nvSpPr>
          <p:spPr>
            <a:xfrm>
              <a:off x="5530343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17"/>
            <p:cNvSpPr/>
            <p:nvPr/>
          </p:nvSpPr>
          <p:spPr>
            <a:xfrm>
              <a:off x="5530343" y="470437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17"/>
            <p:cNvSpPr/>
            <p:nvPr/>
          </p:nvSpPr>
          <p:spPr>
            <a:xfrm>
              <a:off x="5454926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17"/>
            <p:cNvSpPr/>
            <p:nvPr/>
          </p:nvSpPr>
          <p:spPr>
            <a:xfrm>
              <a:off x="5454926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17"/>
            <p:cNvSpPr/>
            <p:nvPr/>
          </p:nvSpPr>
          <p:spPr>
            <a:xfrm>
              <a:off x="5454926" y="470437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17"/>
            <p:cNvSpPr/>
            <p:nvPr/>
          </p:nvSpPr>
          <p:spPr>
            <a:xfrm>
              <a:off x="5379534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17"/>
            <p:cNvSpPr/>
            <p:nvPr/>
          </p:nvSpPr>
          <p:spPr>
            <a:xfrm>
              <a:off x="5379534" y="48551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17"/>
            <p:cNvSpPr/>
            <p:nvPr/>
          </p:nvSpPr>
          <p:spPr>
            <a:xfrm>
              <a:off x="5379534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17"/>
            <p:cNvSpPr/>
            <p:nvPr/>
          </p:nvSpPr>
          <p:spPr>
            <a:xfrm>
              <a:off x="5304117" y="50811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17"/>
            <p:cNvSpPr/>
            <p:nvPr/>
          </p:nvSpPr>
          <p:spPr>
            <a:xfrm>
              <a:off x="5304117" y="4855187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17"/>
            <p:cNvSpPr/>
            <p:nvPr/>
          </p:nvSpPr>
          <p:spPr>
            <a:xfrm>
              <a:off x="5304117" y="4779770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17"/>
            <p:cNvSpPr/>
            <p:nvPr/>
          </p:nvSpPr>
          <p:spPr>
            <a:xfrm>
              <a:off x="5228922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17"/>
            <p:cNvSpPr/>
            <p:nvPr/>
          </p:nvSpPr>
          <p:spPr>
            <a:xfrm>
              <a:off x="5228922" y="48551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17"/>
            <p:cNvSpPr/>
            <p:nvPr/>
          </p:nvSpPr>
          <p:spPr>
            <a:xfrm>
              <a:off x="5228922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17"/>
            <p:cNvSpPr/>
            <p:nvPr/>
          </p:nvSpPr>
          <p:spPr>
            <a:xfrm>
              <a:off x="5153505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17"/>
            <p:cNvSpPr/>
            <p:nvPr/>
          </p:nvSpPr>
          <p:spPr>
            <a:xfrm>
              <a:off x="5153505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17"/>
            <p:cNvSpPr/>
            <p:nvPr/>
          </p:nvSpPr>
          <p:spPr>
            <a:xfrm>
              <a:off x="5078113" y="49303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17"/>
            <p:cNvSpPr/>
            <p:nvPr/>
          </p:nvSpPr>
          <p:spPr>
            <a:xfrm>
              <a:off x="5078113" y="477977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17"/>
            <p:cNvSpPr/>
            <p:nvPr/>
          </p:nvSpPr>
          <p:spPr>
            <a:xfrm>
              <a:off x="5002696" y="50057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17"/>
            <p:cNvSpPr/>
            <p:nvPr/>
          </p:nvSpPr>
          <p:spPr>
            <a:xfrm>
              <a:off x="4927304" y="493038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17"/>
            <p:cNvSpPr/>
            <p:nvPr/>
          </p:nvSpPr>
          <p:spPr>
            <a:xfrm>
              <a:off x="4776692" y="50811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17"/>
            <p:cNvSpPr/>
            <p:nvPr/>
          </p:nvSpPr>
          <p:spPr>
            <a:xfrm>
              <a:off x="4776692" y="4855187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17"/>
            <p:cNvSpPr/>
            <p:nvPr/>
          </p:nvSpPr>
          <p:spPr>
            <a:xfrm>
              <a:off x="4701275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17"/>
            <p:cNvSpPr/>
            <p:nvPr/>
          </p:nvSpPr>
          <p:spPr>
            <a:xfrm>
              <a:off x="4625883" y="5005774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17"/>
            <p:cNvSpPr/>
            <p:nvPr/>
          </p:nvSpPr>
          <p:spPr>
            <a:xfrm>
              <a:off x="4550466" y="50811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17"/>
            <p:cNvSpPr/>
            <p:nvPr/>
          </p:nvSpPr>
          <p:spPr>
            <a:xfrm>
              <a:off x="4550466" y="50057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17"/>
            <p:cNvSpPr/>
            <p:nvPr/>
          </p:nvSpPr>
          <p:spPr>
            <a:xfrm>
              <a:off x="4550466" y="493038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6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17"/>
            <p:cNvSpPr/>
            <p:nvPr/>
          </p:nvSpPr>
          <p:spPr>
            <a:xfrm>
              <a:off x="4475272" y="50057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17"/>
            <p:cNvSpPr/>
            <p:nvPr/>
          </p:nvSpPr>
          <p:spPr>
            <a:xfrm>
              <a:off x="8620363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17"/>
            <p:cNvSpPr/>
            <p:nvPr/>
          </p:nvSpPr>
          <p:spPr>
            <a:xfrm>
              <a:off x="8695780" y="5005774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17"/>
            <p:cNvSpPr/>
            <p:nvPr/>
          </p:nvSpPr>
          <p:spPr>
            <a:xfrm>
              <a:off x="8695780" y="50811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17"/>
            <p:cNvSpPr/>
            <p:nvPr/>
          </p:nvSpPr>
          <p:spPr>
            <a:xfrm>
              <a:off x="8771172" y="50057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17"/>
            <p:cNvSpPr/>
            <p:nvPr/>
          </p:nvSpPr>
          <p:spPr>
            <a:xfrm>
              <a:off x="8771172" y="50811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17"/>
            <p:cNvSpPr/>
            <p:nvPr/>
          </p:nvSpPr>
          <p:spPr>
            <a:xfrm>
              <a:off x="8846589" y="50057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17"/>
            <p:cNvSpPr/>
            <p:nvPr/>
          </p:nvSpPr>
          <p:spPr>
            <a:xfrm>
              <a:off x="8846589" y="50811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17"/>
            <p:cNvSpPr/>
            <p:nvPr/>
          </p:nvSpPr>
          <p:spPr>
            <a:xfrm>
              <a:off x="8921982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17"/>
            <p:cNvSpPr/>
            <p:nvPr/>
          </p:nvSpPr>
          <p:spPr>
            <a:xfrm>
              <a:off x="8921982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17"/>
            <p:cNvSpPr/>
            <p:nvPr/>
          </p:nvSpPr>
          <p:spPr>
            <a:xfrm>
              <a:off x="8921982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17"/>
            <p:cNvSpPr/>
            <p:nvPr/>
          </p:nvSpPr>
          <p:spPr>
            <a:xfrm>
              <a:off x="8997399" y="49303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17"/>
            <p:cNvSpPr/>
            <p:nvPr/>
          </p:nvSpPr>
          <p:spPr>
            <a:xfrm>
              <a:off x="8997399" y="50057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17"/>
            <p:cNvSpPr/>
            <p:nvPr/>
          </p:nvSpPr>
          <p:spPr>
            <a:xfrm>
              <a:off x="8997399" y="50811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17"/>
            <p:cNvSpPr/>
            <p:nvPr/>
          </p:nvSpPr>
          <p:spPr>
            <a:xfrm>
              <a:off x="9072791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17"/>
            <p:cNvSpPr/>
            <p:nvPr/>
          </p:nvSpPr>
          <p:spPr>
            <a:xfrm>
              <a:off x="9072791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17"/>
            <p:cNvSpPr/>
            <p:nvPr/>
          </p:nvSpPr>
          <p:spPr>
            <a:xfrm>
              <a:off x="9072791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17"/>
            <p:cNvSpPr/>
            <p:nvPr/>
          </p:nvSpPr>
          <p:spPr>
            <a:xfrm>
              <a:off x="9072667" y="4855187"/>
              <a:ext cx="61689" cy="52859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17"/>
            <p:cNvSpPr/>
            <p:nvPr/>
          </p:nvSpPr>
          <p:spPr>
            <a:xfrm>
              <a:off x="8997250" y="4855187"/>
              <a:ext cx="61689" cy="52760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6" y="0"/>
                    <a:pt x="6" y="472"/>
                    <a:pt x="6" y="1065"/>
                  </a:cubicBezTo>
                  <a:cubicBezTo>
                    <a:pt x="1" y="1709"/>
                    <a:pt x="524" y="2133"/>
                    <a:pt x="1073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17"/>
            <p:cNvSpPr/>
            <p:nvPr/>
          </p:nvSpPr>
          <p:spPr>
            <a:xfrm>
              <a:off x="8921858" y="4855187"/>
              <a:ext cx="61689" cy="52760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5" y="0"/>
                    <a:pt x="6" y="472"/>
                    <a:pt x="6" y="1065"/>
                  </a:cubicBezTo>
                  <a:cubicBezTo>
                    <a:pt x="0" y="1709"/>
                    <a:pt x="524" y="2133"/>
                    <a:pt x="1072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3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17"/>
            <p:cNvSpPr/>
            <p:nvPr/>
          </p:nvSpPr>
          <p:spPr>
            <a:xfrm>
              <a:off x="8846589" y="493038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17"/>
            <p:cNvSpPr/>
            <p:nvPr/>
          </p:nvSpPr>
          <p:spPr>
            <a:xfrm>
              <a:off x="8846589" y="4855187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17"/>
            <p:cNvSpPr/>
            <p:nvPr/>
          </p:nvSpPr>
          <p:spPr>
            <a:xfrm>
              <a:off x="8771172" y="493038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17"/>
            <p:cNvSpPr/>
            <p:nvPr/>
          </p:nvSpPr>
          <p:spPr>
            <a:xfrm>
              <a:off x="8695780" y="49303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0"/>
                    <a:pt x="0" y="480"/>
                    <a:pt x="0" y="1074"/>
                  </a:cubicBezTo>
                  <a:cubicBezTo>
                    <a:pt x="0" y="1711"/>
                    <a:pt x="521" y="2137"/>
                    <a:pt x="1067" y="2137"/>
                  </a:cubicBezTo>
                  <a:cubicBezTo>
                    <a:pt x="1328" y="2137"/>
                    <a:pt x="1595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17"/>
            <p:cNvSpPr/>
            <p:nvPr/>
          </p:nvSpPr>
          <p:spPr>
            <a:xfrm>
              <a:off x="8620363" y="5005774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17"/>
            <p:cNvSpPr/>
            <p:nvPr/>
          </p:nvSpPr>
          <p:spPr>
            <a:xfrm>
              <a:off x="8544971" y="5081191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17"/>
            <p:cNvSpPr/>
            <p:nvPr/>
          </p:nvSpPr>
          <p:spPr>
            <a:xfrm>
              <a:off x="8544971" y="5005774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17"/>
            <p:cNvSpPr/>
            <p:nvPr/>
          </p:nvSpPr>
          <p:spPr>
            <a:xfrm>
              <a:off x="8394359" y="50811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17"/>
            <p:cNvSpPr/>
            <p:nvPr/>
          </p:nvSpPr>
          <p:spPr>
            <a:xfrm>
              <a:off x="8394359" y="50057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17"/>
            <p:cNvSpPr/>
            <p:nvPr/>
          </p:nvSpPr>
          <p:spPr>
            <a:xfrm>
              <a:off x="8394359" y="49303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17"/>
            <p:cNvSpPr/>
            <p:nvPr/>
          </p:nvSpPr>
          <p:spPr>
            <a:xfrm>
              <a:off x="8318942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17"/>
            <p:cNvSpPr/>
            <p:nvPr/>
          </p:nvSpPr>
          <p:spPr>
            <a:xfrm>
              <a:off x="8318942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17"/>
            <p:cNvSpPr/>
            <p:nvPr/>
          </p:nvSpPr>
          <p:spPr>
            <a:xfrm>
              <a:off x="8318942" y="48551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17"/>
            <p:cNvSpPr/>
            <p:nvPr/>
          </p:nvSpPr>
          <p:spPr>
            <a:xfrm>
              <a:off x="8243550" y="5081191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17"/>
            <p:cNvSpPr/>
            <p:nvPr/>
          </p:nvSpPr>
          <p:spPr>
            <a:xfrm>
              <a:off x="8243550" y="5005774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17"/>
            <p:cNvSpPr/>
            <p:nvPr/>
          </p:nvSpPr>
          <p:spPr>
            <a:xfrm>
              <a:off x="8243550" y="4855187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17"/>
            <p:cNvSpPr/>
            <p:nvPr/>
          </p:nvSpPr>
          <p:spPr>
            <a:xfrm>
              <a:off x="8243550" y="4704378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17"/>
            <p:cNvSpPr/>
            <p:nvPr/>
          </p:nvSpPr>
          <p:spPr>
            <a:xfrm>
              <a:off x="8168133" y="50811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17"/>
            <p:cNvSpPr/>
            <p:nvPr/>
          </p:nvSpPr>
          <p:spPr>
            <a:xfrm>
              <a:off x="8168133" y="4855187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17"/>
            <p:cNvSpPr/>
            <p:nvPr/>
          </p:nvSpPr>
          <p:spPr>
            <a:xfrm>
              <a:off x="8092939" y="50811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17"/>
            <p:cNvSpPr/>
            <p:nvPr/>
          </p:nvSpPr>
          <p:spPr>
            <a:xfrm>
              <a:off x="8092939" y="49303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17"/>
            <p:cNvSpPr/>
            <p:nvPr/>
          </p:nvSpPr>
          <p:spPr>
            <a:xfrm>
              <a:off x="8092939" y="470437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17"/>
            <p:cNvSpPr/>
            <p:nvPr/>
          </p:nvSpPr>
          <p:spPr>
            <a:xfrm>
              <a:off x="8017522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17"/>
            <p:cNvSpPr/>
            <p:nvPr/>
          </p:nvSpPr>
          <p:spPr>
            <a:xfrm>
              <a:off x="8017522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17"/>
            <p:cNvSpPr/>
            <p:nvPr/>
          </p:nvSpPr>
          <p:spPr>
            <a:xfrm>
              <a:off x="7942129" y="477977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8" name="Google Shape;1988;p18"/>
          <p:cNvGrpSpPr/>
          <p:nvPr/>
        </p:nvGrpSpPr>
        <p:grpSpPr>
          <a:xfrm rot="-5400000" flipH="1">
            <a:off x="1239995" y="-1163801"/>
            <a:ext cx="739997" cy="3067609"/>
            <a:chOff x="-20005" y="221874"/>
            <a:chExt cx="739997" cy="3067609"/>
          </a:xfrm>
        </p:grpSpPr>
        <p:sp>
          <p:nvSpPr>
            <p:cNvPr id="1989" name="Google Shape;1989;p18"/>
            <p:cNvSpPr/>
            <p:nvPr/>
          </p:nvSpPr>
          <p:spPr>
            <a:xfrm>
              <a:off x="-18595" y="270925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18"/>
            <p:cNvSpPr/>
            <p:nvPr/>
          </p:nvSpPr>
          <p:spPr>
            <a:xfrm>
              <a:off x="-18595" y="2784469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18"/>
            <p:cNvSpPr/>
            <p:nvPr/>
          </p:nvSpPr>
          <p:spPr>
            <a:xfrm>
              <a:off x="-18595" y="3010671"/>
              <a:ext cx="61763" cy="52735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18"/>
            <p:cNvSpPr/>
            <p:nvPr/>
          </p:nvSpPr>
          <p:spPr>
            <a:xfrm>
              <a:off x="-18595" y="293527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18"/>
            <p:cNvSpPr/>
            <p:nvPr/>
          </p:nvSpPr>
          <p:spPr>
            <a:xfrm>
              <a:off x="-18595" y="285986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18"/>
            <p:cNvSpPr/>
            <p:nvPr/>
          </p:nvSpPr>
          <p:spPr>
            <a:xfrm>
              <a:off x="57613" y="2784469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18"/>
            <p:cNvSpPr/>
            <p:nvPr/>
          </p:nvSpPr>
          <p:spPr>
            <a:xfrm>
              <a:off x="57613" y="293527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18"/>
            <p:cNvSpPr/>
            <p:nvPr/>
          </p:nvSpPr>
          <p:spPr>
            <a:xfrm>
              <a:off x="57613" y="285986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18"/>
            <p:cNvSpPr/>
            <p:nvPr/>
          </p:nvSpPr>
          <p:spPr>
            <a:xfrm>
              <a:off x="507642" y="2633660"/>
              <a:ext cx="61739" cy="52859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18"/>
            <p:cNvSpPr/>
            <p:nvPr/>
          </p:nvSpPr>
          <p:spPr>
            <a:xfrm>
              <a:off x="206221" y="270925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18"/>
            <p:cNvSpPr/>
            <p:nvPr/>
          </p:nvSpPr>
          <p:spPr>
            <a:xfrm>
              <a:off x="206221" y="2633660"/>
              <a:ext cx="61739" cy="52859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18"/>
            <p:cNvSpPr/>
            <p:nvPr/>
          </p:nvSpPr>
          <p:spPr>
            <a:xfrm>
              <a:off x="281614" y="2558243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18"/>
            <p:cNvSpPr/>
            <p:nvPr/>
          </p:nvSpPr>
          <p:spPr>
            <a:xfrm>
              <a:off x="130606" y="2482851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6" y="1154"/>
                    <a:pt x="2017" y="8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18"/>
            <p:cNvSpPr/>
            <p:nvPr/>
          </p:nvSpPr>
          <p:spPr>
            <a:xfrm>
              <a:off x="-20005" y="233223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18"/>
            <p:cNvSpPr/>
            <p:nvPr/>
          </p:nvSpPr>
          <p:spPr>
            <a:xfrm>
              <a:off x="432225" y="3085890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18"/>
            <p:cNvSpPr/>
            <p:nvPr/>
          </p:nvSpPr>
          <p:spPr>
            <a:xfrm>
              <a:off x="356833" y="3236699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1"/>
                  </a:cubicBezTo>
                  <a:cubicBezTo>
                    <a:pt x="2496" y="1147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18"/>
            <p:cNvSpPr/>
            <p:nvPr/>
          </p:nvSpPr>
          <p:spPr>
            <a:xfrm>
              <a:off x="356833" y="3161282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18"/>
            <p:cNvSpPr/>
            <p:nvPr/>
          </p:nvSpPr>
          <p:spPr>
            <a:xfrm>
              <a:off x="281614" y="323669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18"/>
            <p:cNvSpPr/>
            <p:nvPr/>
          </p:nvSpPr>
          <p:spPr>
            <a:xfrm>
              <a:off x="-20005" y="2972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p18"/>
            <p:cNvSpPr/>
            <p:nvPr/>
          </p:nvSpPr>
          <p:spPr>
            <a:xfrm>
              <a:off x="432225" y="3727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18"/>
            <p:cNvSpPr/>
            <p:nvPr/>
          </p:nvSpPr>
          <p:spPr>
            <a:xfrm>
              <a:off x="55412" y="2972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18"/>
            <p:cNvSpPr/>
            <p:nvPr/>
          </p:nvSpPr>
          <p:spPr>
            <a:xfrm>
              <a:off x="130606" y="2972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18"/>
            <p:cNvSpPr/>
            <p:nvPr/>
          </p:nvSpPr>
          <p:spPr>
            <a:xfrm>
              <a:off x="206221" y="2972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18"/>
            <p:cNvSpPr/>
            <p:nvPr/>
          </p:nvSpPr>
          <p:spPr>
            <a:xfrm>
              <a:off x="356833" y="372708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18"/>
            <p:cNvSpPr/>
            <p:nvPr/>
          </p:nvSpPr>
          <p:spPr>
            <a:xfrm>
              <a:off x="281614" y="3727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18"/>
            <p:cNvSpPr/>
            <p:nvPr/>
          </p:nvSpPr>
          <p:spPr>
            <a:xfrm>
              <a:off x="206221" y="3727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18"/>
            <p:cNvSpPr/>
            <p:nvPr/>
          </p:nvSpPr>
          <p:spPr>
            <a:xfrm>
              <a:off x="130606" y="3727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18"/>
            <p:cNvSpPr/>
            <p:nvPr/>
          </p:nvSpPr>
          <p:spPr>
            <a:xfrm>
              <a:off x="55412" y="3727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18"/>
            <p:cNvSpPr/>
            <p:nvPr/>
          </p:nvSpPr>
          <p:spPr>
            <a:xfrm>
              <a:off x="-20005" y="3727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18"/>
            <p:cNvSpPr/>
            <p:nvPr/>
          </p:nvSpPr>
          <p:spPr>
            <a:xfrm>
              <a:off x="-20005" y="4481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18"/>
            <p:cNvSpPr/>
            <p:nvPr/>
          </p:nvSpPr>
          <p:spPr>
            <a:xfrm>
              <a:off x="658253" y="372708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18"/>
            <p:cNvSpPr/>
            <p:nvPr/>
          </p:nvSpPr>
          <p:spPr>
            <a:xfrm>
              <a:off x="583034" y="3727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18"/>
            <p:cNvSpPr/>
            <p:nvPr/>
          </p:nvSpPr>
          <p:spPr>
            <a:xfrm>
              <a:off x="583034" y="2972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18"/>
            <p:cNvSpPr/>
            <p:nvPr/>
          </p:nvSpPr>
          <p:spPr>
            <a:xfrm>
              <a:off x="507642" y="3727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18"/>
            <p:cNvSpPr/>
            <p:nvPr/>
          </p:nvSpPr>
          <p:spPr>
            <a:xfrm>
              <a:off x="507642" y="2972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18"/>
            <p:cNvSpPr/>
            <p:nvPr/>
          </p:nvSpPr>
          <p:spPr>
            <a:xfrm>
              <a:off x="432225" y="4481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18"/>
            <p:cNvSpPr/>
            <p:nvPr/>
          </p:nvSpPr>
          <p:spPr>
            <a:xfrm>
              <a:off x="432225" y="2972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18"/>
            <p:cNvSpPr/>
            <p:nvPr/>
          </p:nvSpPr>
          <p:spPr>
            <a:xfrm>
              <a:off x="356833" y="448100"/>
              <a:ext cx="61739" cy="52686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8" y="2129"/>
                    <a:pt x="1076" y="2129"/>
                  </a:cubicBezTo>
                  <a:cubicBezTo>
                    <a:pt x="1339" y="2129"/>
                    <a:pt x="1605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18"/>
            <p:cNvSpPr/>
            <p:nvPr/>
          </p:nvSpPr>
          <p:spPr>
            <a:xfrm>
              <a:off x="356833" y="297291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18"/>
            <p:cNvSpPr/>
            <p:nvPr/>
          </p:nvSpPr>
          <p:spPr>
            <a:xfrm>
              <a:off x="281614" y="5232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18"/>
            <p:cNvSpPr/>
            <p:nvPr/>
          </p:nvSpPr>
          <p:spPr>
            <a:xfrm>
              <a:off x="281614" y="4481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18"/>
            <p:cNvSpPr/>
            <p:nvPr/>
          </p:nvSpPr>
          <p:spPr>
            <a:xfrm>
              <a:off x="281614" y="2972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18"/>
            <p:cNvSpPr/>
            <p:nvPr/>
          </p:nvSpPr>
          <p:spPr>
            <a:xfrm>
              <a:off x="281614" y="2218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18"/>
            <p:cNvSpPr/>
            <p:nvPr/>
          </p:nvSpPr>
          <p:spPr>
            <a:xfrm>
              <a:off x="206221" y="598712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18"/>
            <p:cNvSpPr/>
            <p:nvPr/>
          </p:nvSpPr>
          <p:spPr>
            <a:xfrm>
              <a:off x="206221" y="5232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18"/>
            <p:cNvSpPr/>
            <p:nvPr/>
          </p:nvSpPr>
          <p:spPr>
            <a:xfrm>
              <a:off x="206221" y="44810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18"/>
            <p:cNvSpPr/>
            <p:nvPr/>
          </p:nvSpPr>
          <p:spPr>
            <a:xfrm>
              <a:off x="206221" y="2218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18"/>
            <p:cNvSpPr/>
            <p:nvPr/>
          </p:nvSpPr>
          <p:spPr>
            <a:xfrm>
              <a:off x="130606" y="674129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18"/>
            <p:cNvSpPr/>
            <p:nvPr/>
          </p:nvSpPr>
          <p:spPr>
            <a:xfrm>
              <a:off x="130606" y="59871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18"/>
            <p:cNvSpPr/>
            <p:nvPr/>
          </p:nvSpPr>
          <p:spPr>
            <a:xfrm>
              <a:off x="130606" y="4481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18"/>
            <p:cNvSpPr/>
            <p:nvPr/>
          </p:nvSpPr>
          <p:spPr>
            <a:xfrm>
              <a:off x="130606" y="2218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18"/>
            <p:cNvSpPr/>
            <p:nvPr/>
          </p:nvSpPr>
          <p:spPr>
            <a:xfrm>
              <a:off x="55412" y="749521"/>
              <a:ext cx="61541" cy="52710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18"/>
            <p:cNvSpPr/>
            <p:nvPr/>
          </p:nvSpPr>
          <p:spPr>
            <a:xfrm>
              <a:off x="55412" y="674129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18"/>
            <p:cNvSpPr/>
            <p:nvPr/>
          </p:nvSpPr>
          <p:spPr>
            <a:xfrm>
              <a:off x="55412" y="5232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18"/>
            <p:cNvSpPr/>
            <p:nvPr/>
          </p:nvSpPr>
          <p:spPr>
            <a:xfrm>
              <a:off x="55412" y="44810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18"/>
            <p:cNvSpPr/>
            <p:nvPr/>
          </p:nvSpPr>
          <p:spPr>
            <a:xfrm>
              <a:off x="55412" y="2218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18"/>
            <p:cNvSpPr/>
            <p:nvPr/>
          </p:nvSpPr>
          <p:spPr>
            <a:xfrm>
              <a:off x="-20005" y="5232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18"/>
            <p:cNvSpPr/>
            <p:nvPr/>
          </p:nvSpPr>
          <p:spPr>
            <a:xfrm>
              <a:off x="-20005" y="2218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47" name="Google Shape;2047;p18"/>
          <p:cNvSpPr>
            <a:spLocks noGrp="1"/>
          </p:cNvSpPr>
          <p:nvPr>
            <p:ph type="pic" idx="2"/>
          </p:nvPr>
        </p:nvSpPr>
        <p:spPr>
          <a:xfrm rot="-207969" flipH="1">
            <a:off x="820948" y="668968"/>
            <a:ext cx="2744020" cy="3805563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47625" dir="3600000" algn="bl" rotWithShape="0">
              <a:srgbClr val="000000">
                <a:alpha val="40000"/>
              </a:srgbClr>
            </a:outerShdw>
          </a:effectLst>
        </p:spPr>
      </p:sp>
      <p:sp>
        <p:nvSpPr>
          <p:cNvPr id="2048" name="Google Shape;2048;p18"/>
          <p:cNvSpPr>
            <a:spLocks noGrp="1"/>
          </p:cNvSpPr>
          <p:nvPr>
            <p:ph type="pic" idx="3"/>
          </p:nvPr>
        </p:nvSpPr>
        <p:spPr>
          <a:xfrm rot="1002064" flipH="1">
            <a:off x="2483416" y="2728387"/>
            <a:ext cx="1805981" cy="1815751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47625" dir="3600000" algn="bl" rotWithShape="0">
              <a:srgbClr val="000000">
                <a:alpha val="40000"/>
              </a:srgbClr>
            </a:outerShdw>
          </a:effectLst>
        </p:spPr>
      </p:sp>
      <p:sp>
        <p:nvSpPr>
          <p:cNvPr id="2049" name="Google Shape;2049;p18"/>
          <p:cNvSpPr txBox="1">
            <a:spLocks noGrp="1"/>
          </p:cNvSpPr>
          <p:nvPr>
            <p:ph type="title" hasCustomPrompt="1"/>
          </p:nvPr>
        </p:nvSpPr>
        <p:spPr>
          <a:xfrm>
            <a:off x="5154150" y="1707738"/>
            <a:ext cx="3249300" cy="10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050" name="Google Shape;2050;p18"/>
          <p:cNvSpPr txBox="1">
            <a:spLocks noGrp="1"/>
          </p:cNvSpPr>
          <p:nvPr>
            <p:ph type="subTitle" idx="1"/>
          </p:nvPr>
        </p:nvSpPr>
        <p:spPr>
          <a:xfrm>
            <a:off x="5154150" y="2795563"/>
            <a:ext cx="3249300" cy="64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2051" name="Google Shape;2051;p18"/>
          <p:cNvGrpSpPr/>
          <p:nvPr/>
        </p:nvGrpSpPr>
        <p:grpSpPr>
          <a:xfrm>
            <a:off x="4485772" y="4704378"/>
            <a:ext cx="4659084" cy="429597"/>
            <a:chOff x="4475272" y="4704378"/>
            <a:chExt cx="4659084" cy="429597"/>
          </a:xfrm>
        </p:grpSpPr>
        <p:sp>
          <p:nvSpPr>
            <p:cNvPr id="2052" name="Google Shape;2052;p18"/>
            <p:cNvSpPr/>
            <p:nvPr/>
          </p:nvSpPr>
          <p:spPr>
            <a:xfrm>
              <a:off x="6585415" y="4779770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18"/>
            <p:cNvSpPr/>
            <p:nvPr/>
          </p:nvSpPr>
          <p:spPr>
            <a:xfrm>
              <a:off x="6510220" y="477977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18"/>
            <p:cNvSpPr/>
            <p:nvPr/>
          </p:nvSpPr>
          <p:spPr>
            <a:xfrm>
              <a:off x="7716101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p18"/>
            <p:cNvSpPr/>
            <p:nvPr/>
          </p:nvSpPr>
          <p:spPr>
            <a:xfrm>
              <a:off x="7640709" y="50811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18"/>
            <p:cNvSpPr/>
            <p:nvPr/>
          </p:nvSpPr>
          <p:spPr>
            <a:xfrm>
              <a:off x="7565292" y="50811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18"/>
            <p:cNvSpPr/>
            <p:nvPr/>
          </p:nvSpPr>
          <p:spPr>
            <a:xfrm>
              <a:off x="7565292" y="50057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18"/>
            <p:cNvSpPr/>
            <p:nvPr/>
          </p:nvSpPr>
          <p:spPr>
            <a:xfrm>
              <a:off x="7489875" y="50811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18"/>
            <p:cNvSpPr/>
            <p:nvPr/>
          </p:nvSpPr>
          <p:spPr>
            <a:xfrm>
              <a:off x="7489875" y="50057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0" name="Google Shape;2060;p18"/>
            <p:cNvSpPr/>
            <p:nvPr/>
          </p:nvSpPr>
          <p:spPr>
            <a:xfrm>
              <a:off x="7414680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1" name="Google Shape;2061;p18"/>
            <p:cNvSpPr/>
            <p:nvPr/>
          </p:nvSpPr>
          <p:spPr>
            <a:xfrm>
              <a:off x="7414680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18"/>
            <p:cNvSpPr/>
            <p:nvPr/>
          </p:nvSpPr>
          <p:spPr>
            <a:xfrm>
              <a:off x="7414680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18"/>
            <p:cNvSpPr/>
            <p:nvPr/>
          </p:nvSpPr>
          <p:spPr>
            <a:xfrm>
              <a:off x="7339263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18"/>
            <p:cNvSpPr/>
            <p:nvPr/>
          </p:nvSpPr>
          <p:spPr>
            <a:xfrm>
              <a:off x="7339263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18"/>
            <p:cNvSpPr/>
            <p:nvPr/>
          </p:nvSpPr>
          <p:spPr>
            <a:xfrm>
              <a:off x="7339263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18"/>
            <p:cNvSpPr/>
            <p:nvPr/>
          </p:nvSpPr>
          <p:spPr>
            <a:xfrm>
              <a:off x="7263871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18"/>
            <p:cNvSpPr/>
            <p:nvPr/>
          </p:nvSpPr>
          <p:spPr>
            <a:xfrm>
              <a:off x="7263871" y="48551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18"/>
            <p:cNvSpPr/>
            <p:nvPr/>
          </p:nvSpPr>
          <p:spPr>
            <a:xfrm>
              <a:off x="7263871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18"/>
            <p:cNvSpPr/>
            <p:nvPr/>
          </p:nvSpPr>
          <p:spPr>
            <a:xfrm>
              <a:off x="7188454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18"/>
            <p:cNvSpPr/>
            <p:nvPr/>
          </p:nvSpPr>
          <p:spPr>
            <a:xfrm>
              <a:off x="6434803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18"/>
            <p:cNvSpPr/>
            <p:nvPr/>
          </p:nvSpPr>
          <p:spPr>
            <a:xfrm>
              <a:off x="6434803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18"/>
            <p:cNvSpPr/>
            <p:nvPr/>
          </p:nvSpPr>
          <p:spPr>
            <a:xfrm>
              <a:off x="6434803" y="48551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18"/>
            <p:cNvSpPr/>
            <p:nvPr/>
          </p:nvSpPr>
          <p:spPr>
            <a:xfrm>
              <a:off x="6434803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18"/>
            <p:cNvSpPr/>
            <p:nvPr/>
          </p:nvSpPr>
          <p:spPr>
            <a:xfrm>
              <a:off x="6359411" y="50811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18"/>
            <p:cNvSpPr/>
            <p:nvPr/>
          </p:nvSpPr>
          <p:spPr>
            <a:xfrm>
              <a:off x="6359411" y="50057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18"/>
            <p:cNvSpPr/>
            <p:nvPr/>
          </p:nvSpPr>
          <p:spPr>
            <a:xfrm>
              <a:off x="6359411" y="49303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18"/>
            <p:cNvSpPr/>
            <p:nvPr/>
          </p:nvSpPr>
          <p:spPr>
            <a:xfrm>
              <a:off x="6359411" y="4855187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18"/>
            <p:cNvSpPr/>
            <p:nvPr/>
          </p:nvSpPr>
          <p:spPr>
            <a:xfrm>
              <a:off x="6359411" y="477977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18"/>
            <p:cNvSpPr/>
            <p:nvPr/>
          </p:nvSpPr>
          <p:spPr>
            <a:xfrm>
              <a:off x="6359411" y="470437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18"/>
            <p:cNvSpPr/>
            <p:nvPr/>
          </p:nvSpPr>
          <p:spPr>
            <a:xfrm>
              <a:off x="6283994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18"/>
            <p:cNvSpPr/>
            <p:nvPr/>
          </p:nvSpPr>
          <p:spPr>
            <a:xfrm>
              <a:off x="6283994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18"/>
            <p:cNvSpPr/>
            <p:nvPr/>
          </p:nvSpPr>
          <p:spPr>
            <a:xfrm>
              <a:off x="6283994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18"/>
            <p:cNvSpPr/>
            <p:nvPr/>
          </p:nvSpPr>
          <p:spPr>
            <a:xfrm>
              <a:off x="6283994" y="48551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18"/>
            <p:cNvSpPr/>
            <p:nvPr/>
          </p:nvSpPr>
          <p:spPr>
            <a:xfrm>
              <a:off x="6283994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18"/>
            <p:cNvSpPr/>
            <p:nvPr/>
          </p:nvSpPr>
          <p:spPr>
            <a:xfrm>
              <a:off x="6283994" y="470437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18"/>
            <p:cNvSpPr/>
            <p:nvPr/>
          </p:nvSpPr>
          <p:spPr>
            <a:xfrm>
              <a:off x="6208602" y="50811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18"/>
            <p:cNvSpPr/>
            <p:nvPr/>
          </p:nvSpPr>
          <p:spPr>
            <a:xfrm>
              <a:off x="6208602" y="50057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18"/>
            <p:cNvSpPr/>
            <p:nvPr/>
          </p:nvSpPr>
          <p:spPr>
            <a:xfrm>
              <a:off x="6208602" y="49303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18"/>
            <p:cNvSpPr/>
            <p:nvPr/>
          </p:nvSpPr>
          <p:spPr>
            <a:xfrm>
              <a:off x="6208602" y="4855187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18"/>
            <p:cNvSpPr/>
            <p:nvPr/>
          </p:nvSpPr>
          <p:spPr>
            <a:xfrm>
              <a:off x="6208602" y="477977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18"/>
            <p:cNvSpPr/>
            <p:nvPr/>
          </p:nvSpPr>
          <p:spPr>
            <a:xfrm>
              <a:off x="6208602" y="470437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18"/>
            <p:cNvSpPr/>
            <p:nvPr/>
          </p:nvSpPr>
          <p:spPr>
            <a:xfrm>
              <a:off x="6133382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18"/>
            <p:cNvSpPr/>
            <p:nvPr/>
          </p:nvSpPr>
          <p:spPr>
            <a:xfrm>
              <a:off x="6133382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18"/>
            <p:cNvSpPr/>
            <p:nvPr/>
          </p:nvSpPr>
          <p:spPr>
            <a:xfrm>
              <a:off x="6133382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8"/>
            <p:cNvSpPr/>
            <p:nvPr/>
          </p:nvSpPr>
          <p:spPr>
            <a:xfrm>
              <a:off x="6133382" y="48551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8"/>
            <p:cNvSpPr/>
            <p:nvPr/>
          </p:nvSpPr>
          <p:spPr>
            <a:xfrm>
              <a:off x="6133382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8"/>
            <p:cNvSpPr/>
            <p:nvPr/>
          </p:nvSpPr>
          <p:spPr>
            <a:xfrm>
              <a:off x="6133382" y="470437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8"/>
            <p:cNvSpPr/>
            <p:nvPr/>
          </p:nvSpPr>
          <p:spPr>
            <a:xfrm>
              <a:off x="6057990" y="50811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8"/>
            <p:cNvSpPr/>
            <p:nvPr/>
          </p:nvSpPr>
          <p:spPr>
            <a:xfrm>
              <a:off x="6057990" y="50057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8"/>
            <p:cNvSpPr/>
            <p:nvPr/>
          </p:nvSpPr>
          <p:spPr>
            <a:xfrm>
              <a:off x="6057990" y="49303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18"/>
            <p:cNvSpPr/>
            <p:nvPr/>
          </p:nvSpPr>
          <p:spPr>
            <a:xfrm>
              <a:off x="6057990" y="4855187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18"/>
            <p:cNvSpPr/>
            <p:nvPr/>
          </p:nvSpPr>
          <p:spPr>
            <a:xfrm>
              <a:off x="6057990" y="477977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8"/>
            <p:cNvSpPr/>
            <p:nvPr/>
          </p:nvSpPr>
          <p:spPr>
            <a:xfrm>
              <a:off x="6057990" y="470437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8"/>
            <p:cNvSpPr/>
            <p:nvPr/>
          </p:nvSpPr>
          <p:spPr>
            <a:xfrm>
              <a:off x="5982573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8"/>
            <p:cNvSpPr/>
            <p:nvPr/>
          </p:nvSpPr>
          <p:spPr>
            <a:xfrm>
              <a:off x="5982573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8"/>
            <p:cNvSpPr/>
            <p:nvPr/>
          </p:nvSpPr>
          <p:spPr>
            <a:xfrm>
              <a:off x="5982573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8"/>
            <p:cNvSpPr/>
            <p:nvPr/>
          </p:nvSpPr>
          <p:spPr>
            <a:xfrm>
              <a:off x="5982573" y="4855187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8"/>
            <p:cNvSpPr/>
            <p:nvPr/>
          </p:nvSpPr>
          <p:spPr>
            <a:xfrm>
              <a:off x="5982573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8"/>
            <p:cNvSpPr/>
            <p:nvPr/>
          </p:nvSpPr>
          <p:spPr>
            <a:xfrm>
              <a:off x="5982573" y="470437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18"/>
            <p:cNvSpPr/>
            <p:nvPr/>
          </p:nvSpPr>
          <p:spPr>
            <a:xfrm>
              <a:off x="5907181" y="5081191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18"/>
            <p:cNvSpPr/>
            <p:nvPr/>
          </p:nvSpPr>
          <p:spPr>
            <a:xfrm>
              <a:off x="5907181" y="5005774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8"/>
            <p:cNvSpPr/>
            <p:nvPr/>
          </p:nvSpPr>
          <p:spPr>
            <a:xfrm>
              <a:off x="5907181" y="4930382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0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8"/>
            <p:cNvSpPr/>
            <p:nvPr/>
          </p:nvSpPr>
          <p:spPr>
            <a:xfrm>
              <a:off x="5907181" y="4855187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8"/>
            <p:cNvSpPr/>
            <p:nvPr/>
          </p:nvSpPr>
          <p:spPr>
            <a:xfrm>
              <a:off x="5907181" y="4779770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8"/>
            <p:cNvSpPr/>
            <p:nvPr/>
          </p:nvSpPr>
          <p:spPr>
            <a:xfrm>
              <a:off x="5907181" y="4704378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8"/>
            <p:cNvSpPr/>
            <p:nvPr/>
          </p:nvSpPr>
          <p:spPr>
            <a:xfrm>
              <a:off x="5831962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8"/>
            <p:cNvSpPr/>
            <p:nvPr/>
          </p:nvSpPr>
          <p:spPr>
            <a:xfrm>
              <a:off x="5831962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18"/>
            <p:cNvSpPr/>
            <p:nvPr/>
          </p:nvSpPr>
          <p:spPr>
            <a:xfrm>
              <a:off x="5831962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18"/>
            <p:cNvSpPr/>
            <p:nvPr/>
          </p:nvSpPr>
          <p:spPr>
            <a:xfrm>
              <a:off x="5831962" y="48551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18"/>
            <p:cNvSpPr/>
            <p:nvPr/>
          </p:nvSpPr>
          <p:spPr>
            <a:xfrm>
              <a:off x="5831962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18"/>
            <p:cNvSpPr/>
            <p:nvPr/>
          </p:nvSpPr>
          <p:spPr>
            <a:xfrm>
              <a:off x="5831962" y="470437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18"/>
            <p:cNvSpPr/>
            <p:nvPr/>
          </p:nvSpPr>
          <p:spPr>
            <a:xfrm>
              <a:off x="5756569" y="50057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18"/>
            <p:cNvSpPr/>
            <p:nvPr/>
          </p:nvSpPr>
          <p:spPr>
            <a:xfrm>
              <a:off x="5756569" y="49303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18"/>
            <p:cNvSpPr/>
            <p:nvPr/>
          </p:nvSpPr>
          <p:spPr>
            <a:xfrm>
              <a:off x="5756569" y="4855187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18"/>
            <p:cNvSpPr/>
            <p:nvPr/>
          </p:nvSpPr>
          <p:spPr>
            <a:xfrm>
              <a:off x="5756569" y="477977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18"/>
            <p:cNvSpPr/>
            <p:nvPr/>
          </p:nvSpPr>
          <p:spPr>
            <a:xfrm>
              <a:off x="5680955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7" y="9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8"/>
            <p:cNvSpPr/>
            <p:nvPr/>
          </p:nvSpPr>
          <p:spPr>
            <a:xfrm>
              <a:off x="5680955" y="48551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8"/>
            <p:cNvSpPr/>
            <p:nvPr/>
          </p:nvSpPr>
          <p:spPr>
            <a:xfrm>
              <a:off x="5680955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8"/>
            <p:cNvSpPr/>
            <p:nvPr/>
          </p:nvSpPr>
          <p:spPr>
            <a:xfrm>
              <a:off x="5605537" y="493038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8"/>
            <p:cNvSpPr/>
            <p:nvPr/>
          </p:nvSpPr>
          <p:spPr>
            <a:xfrm>
              <a:off x="5605537" y="4855187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8"/>
            <p:cNvSpPr/>
            <p:nvPr/>
          </p:nvSpPr>
          <p:spPr>
            <a:xfrm>
              <a:off x="5605537" y="470437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8"/>
            <p:cNvSpPr/>
            <p:nvPr/>
          </p:nvSpPr>
          <p:spPr>
            <a:xfrm>
              <a:off x="5530343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18"/>
            <p:cNvSpPr/>
            <p:nvPr/>
          </p:nvSpPr>
          <p:spPr>
            <a:xfrm>
              <a:off x="5530343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18"/>
            <p:cNvSpPr/>
            <p:nvPr/>
          </p:nvSpPr>
          <p:spPr>
            <a:xfrm>
              <a:off x="5530343" y="470437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8"/>
            <p:cNvSpPr/>
            <p:nvPr/>
          </p:nvSpPr>
          <p:spPr>
            <a:xfrm>
              <a:off x="5454926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8"/>
            <p:cNvSpPr/>
            <p:nvPr/>
          </p:nvSpPr>
          <p:spPr>
            <a:xfrm>
              <a:off x="5454926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8"/>
            <p:cNvSpPr/>
            <p:nvPr/>
          </p:nvSpPr>
          <p:spPr>
            <a:xfrm>
              <a:off x="5454926" y="470437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8"/>
            <p:cNvSpPr/>
            <p:nvPr/>
          </p:nvSpPr>
          <p:spPr>
            <a:xfrm>
              <a:off x="5379534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8"/>
            <p:cNvSpPr/>
            <p:nvPr/>
          </p:nvSpPr>
          <p:spPr>
            <a:xfrm>
              <a:off x="5379534" y="48551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8"/>
            <p:cNvSpPr/>
            <p:nvPr/>
          </p:nvSpPr>
          <p:spPr>
            <a:xfrm>
              <a:off x="5379534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8"/>
            <p:cNvSpPr/>
            <p:nvPr/>
          </p:nvSpPr>
          <p:spPr>
            <a:xfrm>
              <a:off x="5304117" y="50811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18"/>
            <p:cNvSpPr/>
            <p:nvPr/>
          </p:nvSpPr>
          <p:spPr>
            <a:xfrm>
              <a:off x="5304117" y="4855187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18"/>
            <p:cNvSpPr/>
            <p:nvPr/>
          </p:nvSpPr>
          <p:spPr>
            <a:xfrm>
              <a:off x="5304117" y="4779770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8"/>
            <p:cNvSpPr/>
            <p:nvPr/>
          </p:nvSpPr>
          <p:spPr>
            <a:xfrm>
              <a:off x="5228922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8"/>
            <p:cNvSpPr/>
            <p:nvPr/>
          </p:nvSpPr>
          <p:spPr>
            <a:xfrm>
              <a:off x="5228922" y="48551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8"/>
            <p:cNvSpPr/>
            <p:nvPr/>
          </p:nvSpPr>
          <p:spPr>
            <a:xfrm>
              <a:off x="5228922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8"/>
            <p:cNvSpPr/>
            <p:nvPr/>
          </p:nvSpPr>
          <p:spPr>
            <a:xfrm>
              <a:off x="5153505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8"/>
            <p:cNvSpPr/>
            <p:nvPr/>
          </p:nvSpPr>
          <p:spPr>
            <a:xfrm>
              <a:off x="5153505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8"/>
            <p:cNvSpPr/>
            <p:nvPr/>
          </p:nvSpPr>
          <p:spPr>
            <a:xfrm>
              <a:off x="5078113" y="49303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18"/>
            <p:cNvSpPr/>
            <p:nvPr/>
          </p:nvSpPr>
          <p:spPr>
            <a:xfrm>
              <a:off x="5078113" y="477977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18"/>
            <p:cNvSpPr/>
            <p:nvPr/>
          </p:nvSpPr>
          <p:spPr>
            <a:xfrm>
              <a:off x="5002696" y="50057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18"/>
            <p:cNvSpPr/>
            <p:nvPr/>
          </p:nvSpPr>
          <p:spPr>
            <a:xfrm>
              <a:off x="4927304" y="493038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18"/>
            <p:cNvSpPr/>
            <p:nvPr/>
          </p:nvSpPr>
          <p:spPr>
            <a:xfrm>
              <a:off x="4776692" y="50811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18"/>
            <p:cNvSpPr/>
            <p:nvPr/>
          </p:nvSpPr>
          <p:spPr>
            <a:xfrm>
              <a:off x="4776692" y="4855187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18"/>
            <p:cNvSpPr/>
            <p:nvPr/>
          </p:nvSpPr>
          <p:spPr>
            <a:xfrm>
              <a:off x="4701275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18"/>
            <p:cNvSpPr/>
            <p:nvPr/>
          </p:nvSpPr>
          <p:spPr>
            <a:xfrm>
              <a:off x="4625883" y="5005774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18"/>
            <p:cNvSpPr/>
            <p:nvPr/>
          </p:nvSpPr>
          <p:spPr>
            <a:xfrm>
              <a:off x="4550466" y="50811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18"/>
            <p:cNvSpPr/>
            <p:nvPr/>
          </p:nvSpPr>
          <p:spPr>
            <a:xfrm>
              <a:off x="4550466" y="50057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18"/>
            <p:cNvSpPr/>
            <p:nvPr/>
          </p:nvSpPr>
          <p:spPr>
            <a:xfrm>
              <a:off x="4550466" y="493038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6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18"/>
            <p:cNvSpPr/>
            <p:nvPr/>
          </p:nvSpPr>
          <p:spPr>
            <a:xfrm>
              <a:off x="4475272" y="50057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18"/>
            <p:cNvSpPr/>
            <p:nvPr/>
          </p:nvSpPr>
          <p:spPr>
            <a:xfrm>
              <a:off x="8620363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18"/>
            <p:cNvSpPr/>
            <p:nvPr/>
          </p:nvSpPr>
          <p:spPr>
            <a:xfrm>
              <a:off x="8695780" y="5005774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18"/>
            <p:cNvSpPr/>
            <p:nvPr/>
          </p:nvSpPr>
          <p:spPr>
            <a:xfrm>
              <a:off x="8695780" y="50811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8"/>
            <p:cNvSpPr/>
            <p:nvPr/>
          </p:nvSpPr>
          <p:spPr>
            <a:xfrm>
              <a:off x="8771172" y="50057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8"/>
            <p:cNvSpPr/>
            <p:nvPr/>
          </p:nvSpPr>
          <p:spPr>
            <a:xfrm>
              <a:off x="8771172" y="50811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8"/>
            <p:cNvSpPr/>
            <p:nvPr/>
          </p:nvSpPr>
          <p:spPr>
            <a:xfrm>
              <a:off x="8846589" y="50057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8"/>
            <p:cNvSpPr/>
            <p:nvPr/>
          </p:nvSpPr>
          <p:spPr>
            <a:xfrm>
              <a:off x="8846589" y="50811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8"/>
            <p:cNvSpPr/>
            <p:nvPr/>
          </p:nvSpPr>
          <p:spPr>
            <a:xfrm>
              <a:off x="8921982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8"/>
            <p:cNvSpPr/>
            <p:nvPr/>
          </p:nvSpPr>
          <p:spPr>
            <a:xfrm>
              <a:off x="8921982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8"/>
            <p:cNvSpPr/>
            <p:nvPr/>
          </p:nvSpPr>
          <p:spPr>
            <a:xfrm>
              <a:off x="8921982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8"/>
            <p:cNvSpPr/>
            <p:nvPr/>
          </p:nvSpPr>
          <p:spPr>
            <a:xfrm>
              <a:off x="8997399" y="49303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8"/>
            <p:cNvSpPr/>
            <p:nvPr/>
          </p:nvSpPr>
          <p:spPr>
            <a:xfrm>
              <a:off x="8997399" y="50057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8"/>
            <p:cNvSpPr/>
            <p:nvPr/>
          </p:nvSpPr>
          <p:spPr>
            <a:xfrm>
              <a:off x="8997399" y="50811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8"/>
            <p:cNvSpPr/>
            <p:nvPr/>
          </p:nvSpPr>
          <p:spPr>
            <a:xfrm>
              <a:off x="9072791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8"/>
            <p:cNvSpPr/>
            <p:nvPr/>
          </p:nvSpPr>
          <p:spPr>
            <a:xfrm>
              <a:off x="9072791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8"/>
            <p:cNvSpPr/>
            <p:nvPr/>
          </p:nvSpPr>
          <p:spPr>
            <a:xfrm>
              <a:off x="9072791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8"/>
            <p:cNvSpPr/>
            <p:nvPr/>
          </p:nvSpPr>
          <p:spPr>
            <a:xfrm>
              <a:off x="9072667" y="4855187"/>
              <a:ext cx="61689" cy="52859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8"/>
            <p:cNvSpPr/>
            <p:nvPr/>
          </p:nvSpPr>
          <p:spPr>
            <a:xfrm>
              <a:off x="8997250" y="4855187"/>
              <a:ext cx="61689" cy="52760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6" y="0"/>
                    <a:pt x="6" y="472"/>
                    <a:pt x="6" y="1065"/>
                  </a:cubicBezTo>
                  <a:cubicBezTo>
                    <a:pt x="1" y="1709"/>
                    <a:pt x="524" y="2133"/>
                    <a:pt x="1073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8"/>
            <p:cNvSpPr/>
            <p:nvPr/>
          </p:nvSpPr>
          <p:spPr>
            <a:xfrm>
              <a:off x="8921858" y="4855187"/>
              <a:ext cx="61689" cy="52760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5" y="0"/>
                    <a:pt x="6" y="472"/>
                    <a:pt x="6" y="1065"/>
                  </a:cubicBezTo>
                  <a:cubicBezTo>
                    <a:pt x="0" y="1709"/>
                    <a:pt x="524" y="2133"/>
                    <a:pt x="1072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3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8"/>
            <p:cNvSpPr/>
            <p:nvPr/>
          </p:nvSpPr>
          <p:spPr>
            <a:xfrm>
              <a:off x="8846589" y="493038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8"/>
            <p:cNvSpPr/>
            <p:nvPr/>
          </p:nvSpPr>
          <p:spPr>
            <a:xfrm>
              <a:off x="8846589" y="4855187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8"/>
            <p:cNvSpPr/>
            <p:nvPr/>
          </p:nvSpPr>
          <p:spPr>
            <a:xfrm>
              <a:off x="8771172" y="493038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8"/>
            <p:cNvSpPr/>
            <p:nvPr/>
          </p:nvSpPr>
          <p:spPr>
            <a:xfrm>
              <a:off x="8695780" y="49303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0"/>
                    <a:pt x="0" y="480"/>
                    <a:pt x="0" y="1074"/>
                  </a:cubicBezTo>
                  <a:cubicBezTo>
                    <a:pt x="0" y="1711"/>
                    <a:pt x="521" y="2137"/>
                    <a:pt x="1067" y="2137"/>
                  </a:cubicBezTo>
                  <a:cubicBezTo>
                    <a:pt x="1328" y="2137"/>
                    <a:pt x="1595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8"/>
            <p:cNvSpPr/>
            <p:nvPr/>
          </p:nvSpPr>
          <p:spPr>
            <a:xfrm>
              <a:off x="8620363" y="5005774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8"/>
            <p:cNvSpPr/>
            <p:nvPr/>
          </p:nvSpPr>
          <p:spPr>
            <a:xfrm>
              <a:off x="8544971" y="5081191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8"/>
            <p:cNvSpPr/>
            <p:nvPr/>
          </p:nvSpPr>
          <p:spPr>
            <a:xfrm>
              <a:off x="8544971" y="5005774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8"/>
            <p:cNvSpPr/>
            <p:nvPr/>
          </p:nvSpPr>
          <p:spPr>
            <a:xfrm>
              <a:off x="8394359" y="50811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8"/>
            <p:cNvSpPr/>
            <p:nvPr/>
          </p:nvSpPr>
          <p:spPr>
            <a:xfrm>
              <a:off x="8394359" y="50057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8"/>
            <p:cNvSpPr/>
            <p:nvPr/>
          </p:nvSpPr>
          <p:spPr>
            <a:xfrm>
              <a:off x="8394359" y="49303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8"/>
            <p:cNvSpPr/>
            <p:nvPr/>
          </p:nvSpPr>
          <p:spPr>
            <a:xfrm>
              <a:off x="8318942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8"/>
            <p:cNvSpPr/>
            <p:nvPr/>
          </p:nvSpPr>
          <p:spPr>
            <a:xfrm>
              <a:off x="8318942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8"/>
            <p:cNvSpPr/>
            <p:nvPr/>
          </p:nvSpPr>
          <p:spPr>
            <a:xfrm>
              <a:off x="8318942" y="48551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8"/>
            <p:cNvSpPr/>
            <p:nvPr/>
          </p:nvSpPr>
          <p:spPr>
            <a:xfrm>
              <a:off x="8243550" y="5081191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8"/>
            <p:cNvSpPr/>
            <p:nvPr/>
          </p:nvSpPr>
          <p:spPr>
            <a:xfrm>
              <a:off x="8243550" y="5005774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8"/>
            <p:cNvSpPr/>
            <p:nvPr/>
          </p:nvSpPr>
          <p:spPr>
            <a:xfrm>
              <a:off x="8243550" y="4855187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8"/>
            <p:cNvSpPr/>
            <p:nvPr/>
          </p:nvSpPr>
          <p:spPr>
            <a:xfrm>
              <a:off x="8243550" y="4704378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8"/>
            <p:cNvSpPr/>
            <p:nvPr/>
          </p:nvSpPr>
          <p:spPr>
            <a:xfrm>
              <a:off x="8168133" y="50811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8"/>
            <p:cNvSpPr/>
            <p:nvPr/>
          </p:nvSpPr>
          <p:spPr>
            <a:xfrm>
              <a:off x="8168133" y="4855187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8"/>
            <p:cNvSpPr/>
            <p:nvPr/>
          </p:nvSpPr>
          <p:spPr>
            <a:xfrm>
              <a:off x="8092939" y="50811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8"/>
            <p:cNvSpPr/>
            <p:nvPr/>
          </p:nvSpPr>
          <p:spPr>
            <a:xfrm>
              <a:off x="8092939" y="49303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8"/>
            <p:cNvSpPr/>
            <p:nvPr/>
          </p:nvSpPr>
          <p:spPr>
            <a:xfrm>
              <a:off x="8092939" y="470437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8"/>
            <p:cNvSpPr/>
            <p:nvPr/>
          </p:nvSpPr>
          <p:spPr>
            <a:xfrm>
              <a:off x="8017522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8"/>
            <p:cNvSpPr/>
            <p:nvPr/>
          </p:nvSpPr>
          <p:spPr>
            <a:xfrm>
              <a:off x="8017522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8"/>
            <p:cNvSpPr/>
            <p:nvPr/>
          </p:nvSpPr>
          <p:spPr>
            <a:xfrm>
              <a:off x="7942129" y="477977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05" name="Google Shape;2205;p18"/>
          <p:cNvSpPr/>
          <p:nvPr/>
        </p:nvSpPr>
        <p:spPr>
          <a:xfrm flipH="1">
            <a:off x="7109325" y="-81125"/>
            <a:ext cx="2185150" cy="1608100"/>
          </a:xfrm>
          <a:custGeom>
            <a:avLst/>
            <a:gdLst/>
            <a:ahLst/>
            <a:cxnLst/>
            <a:rect l="l" t="t" r="r" b="b"/>
            <a:pathLst>
              <a:path w="87406" h="64324" extrusionOk="0">
                <a:moveTo>
                  <a:pt x="87406" y="0"/>
                </a:moveTo>
                <a:cubicBezTo>
                  <a:pt x="87406" y="5170"/>
                  <a:pt x="86164" y="11394"/>
                  <a:pt x="82083" y="14568"/>
                </a:cubicBezTo>
                <a:cubicBezTo>
                  <a:pt x="75818" y="19441"/>
                  <a:pt x="66685" y="20160"/>
                  <a:pt x="61072" y="25773"/>
                </a:cubicBezTo>
                <a:cubicBezTo>
                  <a:pt x="52181" y="34664"/>
                  <a:pt x="53760" y="51953"/>
                  <a:pt x="43423" y="59111"/>
                </a:cubicBezTo>
                <a:cubicBezTo>
                  <a:pt x="31468" y="67390"/>
                  <a:pt x="14542" y="63313"/>
                  <a:pt x="0" y="63313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7" name="Google Shape;2207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08" name="Google Shape;2208;p19"/>
          <p:cNvSpPr txBox="1">
            <a:spLocks noGrp="1"/>
          </p:cNvSpPr>
          <p:nvPr>
            <p:ph type="title" idx="2"/>
          </p:nvPr>
        </p:nvSpPr>
        <p:spPr>
          <a:xfrm>
            <a:off x="1894142" y="1391563"/>
            <a:ext cx="734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09" name="Google Shape;2209;p19"/>
          <p:cNvSpPr txBox="1">
            <a:spLocks noGrp="1"/>
          </p:cNvSpPr>
          <p:nvPr>
            <p:ph type="title" idx="3"/>
          </p:nvPr>
        </p:nvSpPr>
        <p:spPr>
          <a:xfrm>
            <a:off x="1894142" y="3067963"/>
            <a:ext cx="734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10" name="Google Shape;2210;p19"/>
          <p:cNvSpPr txBox="1">
            <a:spLocks noGrp="1"/>
          </p:cNvSpPr>
          <p:nvPr>
            <p:ph type="title" idx="4"/>
          </p:nvPr>
        </p:nvSpPr>
        <p:spPr>
          <a:xfrm>
            <a:off x="4204650" y="1391563"/>
            <a:ext cx="734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11" name="Google Shape;2211;p19"/>
          <p:cNvSpPr txBox="1">
            <a:spLocks noGrp="1"/>
          </p:cNvSpPr>
          <p:nvPr>
            <p:ph type="title" idx="5"/>
          </p:nvPr>
        </p:nvSpPr>
        <p:spPr>
          <a:xfrm>
            <a:off x="4204650" y="3067963"/>
            <a:ext cx="734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12" name="Google Shape;2212;p19"/>
          <p:cNvSpPr txBox="1">
            <a:spLocks noGrp="1"/>
          </p:cNvSpPr>
          <p:nvPr>
            <p:ph type="title" idx="6"/>
          </p:nvPr>
        </p:nvSpPr>
        <p:spPr>
          <a:xfrm>
            <a:off x="6515158" y="1391563"/>
            <a:ext cx="734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13" name="Google Shape;2213;p19"/>
          <p:cNvSpPr txBox="1">
            <a:spLocks noGrp="1"/>
          </p:cNvSpPr>
          <p:nvPr>
            <p:ph type="title" idx="7"/>
          </p:nvPr>
        </p:nvSpPr>
        <p:spPr>
          <a:xfrm>
            <a:off x="6515158" y="3067963"/>
            <a:ext cx="734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14" name="Google Shape;2214;p19"/>
          <p:cNvSpPr txBox="1">
            <a:spLocks noGrp="1"/>
          </p:cNvSpPr>
          <p:nvPr>
            <p:ph type="subTitle" idx="1"/>
          </p:nvPr>
        </p:nvSpPr>
        <p:spPr>
          <a:xfrm>
            <a:off x="1215692" y="2094875"/>
            <a:ext cx="2091600" cy="6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1800" b="1">
                <a:solidFill>
                  <a:schemeClr val="dk1"/>
                </a:solidFill>
                <a:latin typeface="Gowun Dodum"/>
                <a:ea typeface="Gowun Dodum"/>
                <a:cs typeface="Gowun Dodum"/>
                <a:sym typeface="Gowun Dod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215" name="Google Shape;2215;p19"/>
          <p:cNvSpPr txBox="1">
            <a:spLocks noGrp="1"/>
          </p:cNvSpPr>
          <p:nvPr>
            <p:ph type="subTitle" idx="8"/>
          </p:nvPr>
        </p:nvSpPr>
        <p:spPr>
          <a:xfrm>
            <a:off x="3526200" y="2094875"/>
            <a:ext cx="2091600" cy="6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1800" b="1">
                <a:solidFill>
                  <a:schemeClr val="dk1"/>
                </a:solidFill>
                <a:latin typeface="Gowun Dodum"/>
                <a:ea typeface="Gowun Dodum"/>
                <a:cs typeface="Gowun Dodum"/>
                <a:sym typeface="Gowun Dod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216" name="Google Shape;2216;p19"/>
          <p:cNvSpPr txBox="1">
            <a:spLocks noGrp="1"/>
          </p:cNvSpPr>
          <p:nvPr>
            <p:ph type="subTitle" idx="9"/>
          </p:nvPr>
        </p:nvSpPr>
        <p:spPr>
          <a:xfrm>
            <a:off x="5836708" y="2094875"/>
            <a:ext cx="2091600" cy="6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1800" b="1">
                <a:solidFill>
                  <a:schemeClr val="dk1"/>
                </a:solidFill>
                <a:latin typeface="Gowun Dodum"/>
                <a:ea typeface="Gowun Dodum"/>
                <a:cs typeface="Gowun Dodum"/>
                <a:sym typeface="Gowun Dod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217" name="Google Shape;2217;p19"/>
          <p:cNvSpPr txBox="1">
            <a:spLocks noGrp="1"/>
          </p:cNvSpPr>
          <p:nvPr>
            <p:ph type="subTitle" idx="13"/>
          </p:nvPr>
        </p:nvSpPr>
        <p:spPr>
          <a:xfrm>
            <a:off x="1215692" y="3777124"/>
            <a:ext cx="2091600" cy="6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1800" b="1">
                <a:solidFill>
                  <a:schemeClr val="dk1"/>
                </a:solidFill>
                <a:latin typeface="Gowun Dodum"/>
                <a:ea typeface="Gowun Dodum"/>
                <a:cs typeface="Gowun Dodum"/>
                <a:sym typeface="Gowun Dod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218" name="Google Shape;2218;p19"/>
          <p:cNvSpPr txBox="1">
            <a:spLocks noGrp="1"/>
          </p:cNvSpPr>
          <p:nvPr>
            <p:ph type="subTitle" idx="14"/>
          </p:nvPr>
        </p:nvSpPr>
        <p:spPr>
          <a:xfrm>
            <a:off x="3526200" y="3777124"/>
            <a:ext cx="2091600" cy="6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1800" b="1">
                <a:solidFill>
                  <a:schemeClr val="dk1"/>
                </a:solidFill>
                <a:latin typeface="Gowun Dodum"/>
                <a:ea typeface="Gowun Dodum"/>
                <a:cs typeface="Gowun Dodum"/>
                <a:sym typeface="Gowun Dod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219" name="Google Shape;2219;p19"/>
          <p:cNvSpPr txBox="1">
            <a:spLocks noGrp="1"/>
          </p:cNvSpPr>
          <p:nvPr>
            <p:ph type="subTitle" idx="15"/>
          </p:nvPr>
        </p:nvSpPr>
        <p:spPr>
          <a:xfrm>
            <a:off x="5836708" y="3777124"/>
            <a:ext cx="2091600" cy="6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1800" b="1">
                <a:solidFill>
                  <a:schemeClr val="dk1"/>
                </a:solidFill>
                <a:latin typeface="Gowun Dodum"/>
                <a:ea typeface="Gowun Dodum"/>
                <a:cs typeface="Gowun Dodum"/>
                <a:sym typeface="Gowun Dod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220" name="Google Shape;2220;p19"/>
          <p:cNvSpPr/>
          <p:nvPr/>
        </p:nvSpPr>
        <p:spPr>
          <a:xfrm rot="10275439">
            <a:off x="-320429" y="-1886"/>
            <a:ext cx="2185192" cy="1608131"/>
          </a:xfrm>
          <a:custGeom>
            <a:avLst/>
            <a:gdLst/>
            <a:ahLst/>
            <a:cxnLst/>
            <a:rect l="l" t="t" r="r" b="b"/>
            <a:pathLst>
              <a:path w="87406" h="64324" extrusionOk="0">
                <a:moveTo>
                  <a:pt x="87406" y="0"/>
                </a:moveTo>
                <a:cubicBezTo>
                  <a:pt x="87406" y="5170"/>
                  <a:pt x="86164" y="11394"/>
                  <a:pt x="82083" y="14568"/>
                </a:cubicBezTo>
                <a:cubicBezTo>
                  <a:pt x="75818" y="19441"/>
                  <a:pt x="66685" y="20160"/>
                  <a:pt x="61072" y="25773"/>
                </a:cubicBezTo>
                <a:cubicBezTo>
                  <a:pt x="52181" y="34664"/>
                  <a:pt x="53760" y="51953"/>
                  <a:pt x="43423" y="59111"/>
                </a:cubicBezTo>
                <a:cubicBezTo>
                  <a:pt x="31468" y="67390"/>
                  <a:pt x="14542" y="63313"/>
                  <a:pt x="0" y="63313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1" name="Google Shape;2221;p19"/>
          <p:cNvSpPr/>
          <p:nvPr/>
        </p:nvSpPr>
        <p:spPr>
          <a:xfrm rot="10034289">
            <a:off x="7851704" y="3510966"/>
            <a:ext cx="2185158" cy="1608106"/>
          </a:xfrm>
          <a:custGeom>
            <a:avLst/>
            <a:gdLst/>
            <a:ahLst/>
            <a:cxnLst/>
            <a:rect l="l" t="t" r="r" b="b"/>
            <a:pathLst>
              <a:path w="87406" h="64324" extrusionOk="0">
                <a:moveTo>
                  <a:pt x="87406" y="0"/>
                </a:moveTo>
                <a:cubicBezTo>
                  <a:pt x="87406" y="5170"/>
                  <a:pt x="86164" y="11394"/>
                  <a:pt x="82083" y="14568"/>
                </a:cubicBezTo>
                <a:cubicBezTo>
                  <a:pt x="75818" y="19441"/>
                  <a:pt x="66685" y="20160"/>
                  <a:pt x="61072" y="25773"/>
                </a:cubicBezTo>
                <a:cubicBezTo>
                  <a:pt x="52181" y="34664"/>
                  <a:pt x="53760" y="51953"/>
                  <a:pt x="43423" y="59111"/>
                </a:cubicBezTo>
                <a:cubicBezTo>
                  <a:pt x="31468" y="67390"/>
                  <a:pt x="14542" y="63313"/>
                  <a:pt x="0" y="63313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22" name="Google Shape;2222;p19"/>
          <p:cNvGrpSpPr/>
          <p:nvPr/>
        </p:nvGrpSpPr>
        <p:grpSpPr>
          <a:xfrm flipH="1">
            <a:off x="8333118" y="221874"/>
            <a:ext cx="739997" cy="3067609"/>
            <a:chOff x="-20005" y="221874"/>
            <a:chExt cx="739997" cy="3067609"/>
          </a:xfrm>
        </p:grpSpPr>
        <p:sp>
          <p:nvSpPr>
            <p:cNvPr id="2223" name="Google Shape;2223;p19"/>
            <p:cNvSpPr/>
            <p:nvPr/>
          </p:nvSpPr>
          <p:spPr>
            <a:xfrm>
              <a:off x="-18595" y="270925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9"/>
            <p:cNvSpPr/>
            <p:nvPr/>
          </p:nvSpPr>
          <p:spPr>
            <a:xfrm>
              <a:off x="-18595" y="2784469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9"/>
            <p:cNvSpPr/>
            <p:nvPr/>
          </p:nvSpPr>
          <p:spPr>
            <a:xfrm>
              <a:off x="-18595" y="3010671"/>
              <a:ext cx="61763" cy="52735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9"/>
            <p:cNvSpPr/>
            <p:nvPr/>
          </p:nvSpPr>
          <p:spPr>
            <a:xfrm>
              <a:off x="-18595" y="293527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9"/>
            <p:cNvSpPr/>
            <p:nvPr/>
          </p:nvSpPr>
          <p:spPr>
            <a:xfrm>
              <a:off x="-18595" y="285986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9"/>
            <p:cNvSpPr/>
            <p:nvPr/>
          </p:nvSpPr>
          <p:spPr>
            <a:xfrm>
              <a:off x="57613" y="2784469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9"/>
            <p:cNvSpPr/>
            <p:nvPr/>
          </p:nvSpPr>
          <p:spPr>
            <a:xfrm>
              <a:off x="57613" y="293527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9"/>
            <p:cNvSpPr/>
            <p:nvPr/>
          </p:nvSpPr>
          <p:spPr>
            <a:xfrm>
              <a:off x="57613" y="285986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9"/>
            <p:cNvSpPr/>
            <p:nvPr/>
          </p:nvSpPr>
          <p:spPr>
            <a:xfrm>
              <a:off x="507642" y="2633660"/>
              <a:ext cx="61739" cy="52859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9"/>
            <p:cNvSpPr/>
            <p:nvPr/>
          </p:nvSpPr>
          <p:spPr>
            <a:xfrm>
              <a:off x="206221" y="270925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9"/>
            <p:cNvSpPr/>
            <p:nvPr/>
          </p:nvSpPr>
          <p:spPr>
            <a:xfrm>
              <a:off x="206221" y="2633660"/>
              <a:ext cx="61739" cy="52859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9"/>
            <p:cNvSpPr/>
            <p:nvPr/>
          </p:nvSpPr>
          <p:spPr>
            <a:xfrm>
              <a:off x="281614" y="2558243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9"/>
            <p:cNvSpPr/>
            <p:nvPr/>
          </p:nvSpPr>
          <p:spPr>
            <a:xfrm>
              <a:off x="130606" y="2482851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6" y="1154"/>
                    <a:pt x="2017" y="8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9"/>
            <p:cNvSpPr/>
            <p:nvPr/>
          </p:nvSpPr>
          <p:spPr>
            <a:xfrm>
              <a:off x="-20005" y="233223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9"/>
            <p:cNvSpPr/>
            <p:nvPr/>
          </p:nvSpPr>
          <p:spPr>
            <a:xfrm>
              <a:off x="432225" y="3085890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9"/>
            <p:cNvSpPr/>
            <p:nvPr/>
          </p:nvSpPr>
          <p:spPr>
            <a:xfrm>
              <a:off x="356833" y="3236699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1"/>
                  </a:cubicBezTo>
                  <a:cubicBezTo>
                    <a:pt x="2496" y="1147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9"/>
            <p:cNvSpPr/>
            <p:nvPr/>
          </p:nvSpPr>
          <p:spPr>
            <a:xfrm>
              <a:off x="356833" y="3161282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9"/>
            <p:cNvSpPr/>
            <p:nvPr/>
          </p:nvSpPr>
          <p:spPr>
            <a:xfrm>
              <a:off x="281614" y="323669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9"/>
            <p:cNvSpPr/>
            <p:nvPr/>
          </p:nvSpPr>
          <p:spPr>
            <a:xfrm>
              <a:off x="-20005" y="2972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9"/>
            <p:cNvSpPr/>
            <p:nvPr/>
          </p:nvSpPr>
          <p:spPr>
            <a:xfrm>
              <a:off x="432225" y="3727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9"/>
            <p:cNvSpPr/>
            <p:nvPr/>
          </p:nvSpPr>
          <p:spPr>
            <a:xfrm>
              <a:off x="55412" y="2972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9"/>
            <p:cNvSpPr/>
            <p:nvPr/>
          </p:nvSpPr>
          <p:spPr>
            <a:xfrm>
              <a:off x="130606" y="2972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9"/>
            <p:cNvSpPr/>
            <p:nvPr/>
          </p:nvSpPr>
          <p:spPr>
            <a:xfrm>
              <a:off x="206221" y="2972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9"/>
            <p:cNvSpPr/>
            <p:nvPr/>
          </p:nvSpPr>
          <p:spPr>
            <a:xfrm>
              <a:off x="356833" y="372708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9"/>
            <p:cNvSpPr/>
            <p:nvPr/>
          </p:nvSpPr>
          <p:spPr>
            <a:xfrm>
              <a:off x="281614" y="3727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9"/>
            <p:cNvSpPr/>
            <p:nvPr/>
          </p:nvSpPr>
          <p:spPr>
            <a:xfrm>
              <a:off x="206221" y="3727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9"/>
            <p:cNvSpPr/>
            <p:nvPr/>
          </p:nvSpPr>
          <p:spPr>
            <a:xfrm>
              <a:off x="130606" y="3727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9"/>
            <p:cNvSpPr/>
            <p:nvPr/>
          </p:nvSpPr>
          <p:spPr>
            <a:xfrm>
              <a:off x="55412" y="3727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9"/>
            <p:cNvSpPr/>
            <p:nvPr/>
          </p:nvSpPr>
          <p:spPr>
            <a:xfrm>
              <a:off x="-20005" y="3727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9"/>
            <p:cNvSpPr/>
            <p:nvPr/>
          </p:nvSpPr>
          <p:spPr>
            <a:xfrm>
              <a:off x="-20005" y="4481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9"/>
            <p:cNvSpPr/>
            <p:nvPr/>
          </p:nvSpPr>
          <p:spPr>
            <a:xfrm>
              <a:off x="658253" y="372708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9"/>
            <p:cNvSpPr/>
            <p:nvPr/>
          </p:nvSpPr>
          <p:spPr>
            <a:xfrm>
              <a:off x="583034" y="3727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9"/>
            <p:cNvSpPr/>
            <p:nvPr/>
          </p:nvSpPr>
          <p:spPr>
            <a:xfrm>
              <a:off x="583034" y="2972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9"/>
            <p:cNvSpPr/>
            <p:nvPr/>
          </p:nvSpPr>
          <p:spPr>
            <a:xfrm>
              <a:off x="507642" y="3727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19"/>
            <p:cNvSpPr/>
            <p:nvPr/>
          </p:nvSpPr>
          <p:spPr>
            <a:xfrm>
              <a:off x="507642" y="2972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19"/>
            <p:cNvSpPr/>
            <p:nvPr/>
          </p:nvSpPr>
          <p:spPr>
            <a:xfrm>
              <a:off x="432225" y="4481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9"/>
            <p:cNvSpPr/>
            <p:nvPr/>
          </p:nvSpPr>
          <p:spPr>
            <a:xfrm>
              <a:off x="432225" y="2972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9"/>
            <p:cNvSpPr/>
            <p:nvPr/>
          </p:nvSpPr>
          <p:spPr>
            <a:xfrm>
              <a:off x="356833" y="448100"/>
              <a:ext cx="61739" cy="52686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8" y="2129"/>
                    <a:pt x="1076" y="2129"/>
                  </a:cubicBezTo>
                  <a:cubicBezTo>
                    <a:pt x="1339" y="2129"/>
                    <a:pt x="1605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9"/>
            <p:cNvSpPr/>
            <p:nvPr/>
          </p:nvSpPr>
          <p:spPr>
            <a:xfrm>
              <a:off x="356833" y="297291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9"/>
            <p:cNvSpPr/>
            <p:nvPr/>
          </p:nvSpPr>
          <p:spPr>
            <a:xfrm>
              <a:off x="281614" y="5232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9"/>
            <p:cNvSpPr/>
            <p:nvPr/>
          </p:nvSpPr>
          <p:spPr>
            <a:xfrm>
              <a:off x="281614" y="4481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9"/>
            <p:cNvSpPr/>
            <p:nvPr/>
          </p:nvSpPr>
          <p:spPr>
            <a:xfrm>
              <a:off x="281614" y="2972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9"/>
            <p:cNvSpPr/>
            <p:nvPr/>
          </p:nvSpPr>
          <p:spPr>
            <a:xfrm>
              <a:off x="281614" y="2218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9"/>
            <p:cNvSpPr/>
            <p:nvPr/>
          </p:nvSpPr>
          <p:spPr>
            <a:xfrm>
              <a:off x="206221" y="598712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9"/>
            <p:cNvSpPr/>
            <p:nvPr/>
          </p:nvSpPr>
          <p:spPr>
            <a:xfrm>
              <a:off x="206221" y="5232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19"/>
            <p:cNvSpPr/>
            <p:nvPr/>
          </p:nvSpPr>
          <p:spPr>
            <a:xfrm>
              <a:off x="206221" y="44810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19"/>
            <p:cNvSpPr/>
            <p:nvPr/>
          </p:nvSpPr>
          <p:spPr>
            <a:xfrm>
              <a:off x="206221" y="2218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9"/>
            <p:cNvSpPr/>
            <p:nvPr/>
          </p:nvSpPr>
          <p:spPr>
            <a:xfrm>
              <a:off x="130606" y="674129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9"/>
            <p:cNvSpPr/>
            <p:nvPr/>
          </p:nvSpPr>
          <p:spPr>
            <a:xfrm>
              <a:off x="130606" y="59871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9"/>
            <p:cNvSpPr/>
            <p:nvPr/>
          </p:nvSpPr>
          <p:spPr>
            <a:xfrm>
              <a:off x="130606" y="4481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9"/>
            <p:cNvSpPr/>
            <p:nvPr/>
          </p:nvSpPr>
          <p:spPr>
            <a:xfrm>
              <a:off x="130606" y="2218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9"/>
            <p:cNvSpPr/>
            <p:nvPr/>
          </p:nvSpPr>
          <p:spPr>
            <a:xfrm>
              <a:off x="55412" y="749521"/>
              <a:ext cx="61541" cy="52710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9"/>
            <p:cNvSpPr/>
            <p:nvPr/>
          </p:nvSpPr>
          <p:spPr>
            <a:xfrm>
              <a:off x="55412" y="674129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9"/>
            <p:cNvSpPr/>
            <p:nvPr/>
          </p:nvSpPr>
          <p:spPr>
            <a:xfrm>
              <a:off x="55412" y="5232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9"/>
            <p:cNvSpPr/>
            <p:nvPr/>
          </p:nvSpPr>
          <p:spPr>
            <a:xfrm>
              <a:off x="55412" y="44810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9"/>
            <p:cNvSpPr/>
            <p:nvPr/>
          </p:nvSpPr>
          <p:spPr>
            <a:xfrm>
              <a:off x="55412" y="2218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9"/>
            <p:cNvSpPr/>
            <p:nvPr/>
          </p:nvSpPr>
          <p:spPr>
            <a:xfrm>
              <a:off x="-20005" y="5232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9"/>
            <p:cNvSpPr/>
            <p:nvPr/>
          </p:nvSpPr>
          <p:spPr>
            <a:xfrm>
              <a:off x="-20005" y="2218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1" name="Google Shape;2281;p19"/>
          <p:cNvGrpSpPr/>
          <p:nvPr/>
        </p:nvGrpSpPr>
        <p:grpSpPr>
          <a:xfrm flipH="1">
            <a:off x="71155" y="4704378"/>
            <a:ext cx="4659084" cy="429597"/>
            <a:chOff x="4475272" y="4704378"/>
            <a:chExt cx="4659084" cy="429597"/>
          </a:xfrm>
        </p:grpSpPr>
        <p:sp>
          <p:nvSpPr>
            <p:cNvPr id="2282" name="Google Shape;2282;p19"/>
            <p:cNvSpPr/>
            <p:nvPr/>
          </p:nvSpPr>
          <p:spPr>
            <a:xfrm>
              <a:off x="6585415" y="4779770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9"/>
            <p:cNvSpPr/>
            <p:nvPr/>
          </p:nvSpPr>
          <p:spPr>
            <a:xfrm>
              <a:off x="6510220" y="477977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19"/>
            <p:cNvSpPr/>
            <p:nvPr/>
          </p:nvSpPr>
          <p:spPr>
            <a:xfrm>
              <a:off x="7716101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19"/>
            <p:cNvSpPr/>
            <p:nvPr/>
          </p:nvSpPr>
          <p:spPr>
            <a:xfrm>
              <a:off x="7640709" y="50811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9"/>
            <p:cNvSpPr/>
            <p:nvPr/>
          </p:nvSpPr>
          <p:spPr>
            <a:xfrm>
              <a:off x="7565292" y="50811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9"/>
            <p:cNvSpPr/>
            <p:nvPr/>
          </p:nvSpPr>
          <p:spPr>
            <a:xfrm>
              <a:off x="7565292" y="50057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9"/>
            <p:cNvSpPr/>
            <p:nvPr/>
          </p:nvSpPr>
          <p:spPr>
            <a:xfrm>
              <a:off x="7489875" y="50811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9"/>
            <p:cNvSpPr/>
            <p:nvPr/>
          </p:nvSpPr>
          <p:spPr>
            <a:xfrm>
              <a:off x="7489875" y="50057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9"/>
            <p:cNvSpPr/>
            <p:nvPr/>
          </p:nvSpPr>
          <p:spPr>
            <a:xfrm>
              <a:off x="7414680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9"/>
            <p:cNvSpPr/>
            <p:nvPr/>
          </p:nvSpPr>
          <p:spPr>
            <a:xfrm>
              <a:off x="7414680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9"/>
            <p:cNvSpPr/>
            <p:nvPr/>
          </p:nvSpPr>
          <p:spPr>
            <a:xfrm>
              <a:off x="7414680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9"/>
            <p:cNvSpPr/>
            <p:nvPr/>
          </p:nvSpPr>
          <p:spPr>
            <a:xfrm>
              <a:off x="7339263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9"/>
            <p:cNvSpPr/>
            <p:nvPr/>
          </p:nvSpPr>
          <p:spPr>
            <a:xfrm>
              <a:off x="7339263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19"/>
            <p:cNvSpPr/>
            <p:nvPr/>
          </p:nvSpPr>
          <p:spPr>
            <a:xfrm>
              <a:off x="7339263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19"/>
            <p:cNvSpPr/>
            <p:nvPr/>
          </p:nvSpPr>
          <p:spPr>
            <a:xfrm>
              <a:off x="7263871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9"/>
            <p:cNvSpPr/>
            <p:nvPr/>
          </p:nvSpPr>
          <p:spPr>
            <a:xfrm>
              <a:off x="7263871" y="48551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9"/>
            <p:cNvSpPr/>
            <p:nvPr/>
          </p:nvSpPr>
          <p:spPr>
            <a:xfrm>
              <a:off x="7263871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19"/>
            <p:cNvSpPr/>
            <p:nvPr/>
          </p:nvSpPr>
          <p:spPr>
            <a:xfrm>
              <a:off x="7188454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19"/>
            <p:cNvSpPr/>
            <p:nvPr/>
          </p:nvSpPr>
          <p:spPr>
            <a:xfrm>
              <a:off x="6434803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9"/>
            <p:cNvSpPr/>
            <p:nvPr/>
          </p:nvSpPr>
          <p:spPr>
            <a:xfrm>
              <a:off x="6434803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9"/>
            <p:cNvSpPr/>
            <p:nvPr/>
          </p:nvSpPr>
          <p:spPr>
            <a:xfrm>
              <a:off x="6434803" y="48551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9"/>
            <p:cNvSpPr/>
            <p:nvPr/>
          </p:nvSpPr>
          <p:spPr>
            <a:xfrm>
              <a:off x="6434803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9"/>
            <p:cNvSpPr/>
            <p:nvPr/>
          </p:nvSpPr>
          <p:spPr>
            <a:xfrm>
              <a:off x="6359411" y="50811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19"/>
            <p:cNvSpPr/>
            <p:nvPr/>
          </p:nvSpPr>
          <p:spPr>
            <a:xfrm>
              <a:off x="6359411" y="50057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19"/>
            <p:cNvSpPr/>
            <p:nvPr/>
          </p:nvSpPr>
          <p:spPr>
            <a:xfrm>
              <a:off x="6359411" y="49303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19"/>
            <p:cNvSpPr/>
            <p:nvPr/>
          </p:nvSpPr>
          <p:spPr>
            <a:xfrm>
              <a:off x="6359411" y="4855187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19"/>
            <p:cNvSpPr/>
            <p:nvPr/>
          </p:nvSpPr>
          <p:spPr>
            <a:xfrm>
              <a:off x="6359411" y="477977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19"/>
            <p:cNvSpPr/>
            <p:nvPr/>
          </p:nvSpPr>
          <p:spPr>
            <a:xfrm>
              <a:off x="6359411" y="470437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19"/>
            <p:cNvSpPr/>
            <p:nvPr/>
          </p:nvSpPr>
          <p:spPr>
            <a:xfrm>
              <a:off x="6283994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19"/>
            <p:cNvSpPr/>
            <p:nvPr/>
          </p:nvSpPr>
          <p:spPr>
            <a:xfrm>
              <a:off x="6283994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19"/>
            <p:cNvSpPr/>
            <p:nvPr/>
          </p:nvSpPr>
          <p:spPr>
            <a:xfrm>
              <a:off x="6283994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19"/>
            <p:cNvSpPr/>
            <p:nvPr/>
          </p:nvSpPr>
          <p:spPr>
            <a:xfrm>
              <a:off x="6283994" y="48551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19"/>
            <p:cNvSpPr/>
            <p:nvPr/>
          </p:nvSpPr>
          <p:spPr>
            <a:xfrm>
              <a:off x="6283994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19"/>
            <p:cNvSpPr/>
            <p:nvPr/>
          </p:nvSpPr>
          <p:spPr>
            <a:xfrm>
              <a:off x="6283994" y="470437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19"/>
            <p:cNvSpPr/>
            <p:nvPr/>
          </p:nvSpPr>
          <p:spPr>
            <a:xfrm>
              <a:off x="6208602" y="50811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19"/>
            <p:cNvSpPr/>
            <p:nvPr/>
          </p:nvSpPr>
          <p:spPr>
            <a:xfrm>
              <a:off x="6208602" y="50057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19"/>
            <p:cNvSpPr/>
            <p:nvPr/>
          </p:nvSpPr>
          <p:spPr>
            <a:xfrm>
              <a:off x="6208602" y="49303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19"/>
            <p:cNvSpPr/>
            <p:nvPr/>
          </p:nvSpPr>
          <p:spPr>
            <a:xfrm>
              <a:off x="6208602" y="4855187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19"/>
            <p:cNvSpPr/>
            <p:nvPr/>
          </p:nvSpPr>
          <p:spPr>
            <a:xfrm>
              <a:off x="6208602" y="477977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19"/>
            <p:cNvSpPr/>
            <p:nvPr/>
          </p:nvSpPr>
          <p:spPr>
            <a:xfrm>
              <a:off x="6208602" y="470437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19"/>
            <p:cNvSpPr/>
            <p:nvPr/>
          </p:nvSpPr>
          <p:spPr>
            <a:xfrm>
              <a:off x="6133382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19"/>
            <p:cNvSpPr/>
            <p:nvPr/>
          </p:nvSpPr>
          <p:spPr>
            <a:xfrm>
              <a:off x="6133382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19"/>
            <p:cNvSpPr/>
            <p:nvPr/>
          </p:nvSpPr>
          <p:spPr>
            <a:xfrm>
              <a:off x="6133382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19"/>
            <p:cNvSpPr/>
            <p:nvPr/>
          </p:nvSpPr>
          <p:spPr>
            <a:xfrm>
              <a:off x="6133382" y="48551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19"/>
            <p:cNvSpPr/>
            <p:nvPr/>
          </p:nvSpPr>
          <p:spPr>
            <a:xfrm>
              <a:off x="6133382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19"/>
            <p:cNvSpPr/>
            <p:nvPr/>
          </p:nvSpPr>
          <p:spPr>
            <a:xfrm>
              <a:off x="6133382" y="470437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19"/>
            <p:cNvSpPr/>
            <p:nvPr/>
          </p:nvSpPr>
          <p:spPr>
            <a:xfrm>
              <a:off x="6057990" y="50811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19"/>
            <p:cNvSpPr/>
            <p:nvPr/>
          </p:nvSpPr>
          <p:spPr>
            <a:xfrm>
              <a:off x="6057990" y="50057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19"/>
            <p:cNvSpPr/>
            <p:nvPr/>
          </p:nvSpPr>
          <p:spPr>
            <a:xfrm>
              <a:off x="6057990" y="49303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19"/>
            <p:cNvSpPr/>
            <p:nvPr/>
          </p:nvSpPr>
          <p:spPr>
            <a:xfrm>
              <a:off x="6057990" y="4855187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19"/>
            <p:cNvSpPr/>
            <p:nvPr/>
          </p:nvSpPr>
          <p:spPr>
            <a:xfrm>
              <a:off x="6057990" y="477977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19"/>
            <p:cNvSpPr/>
            <p:nvPr/>
          </p:nvSpPr>
          <p:spPr>
            <a:xfrm>
              <a:off x="6057990" y="470437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19"/>
            <p:cNvSpPr/>
            <p:nvPr/>
          </p:nvSpPr>
          <p:spPr>
            <a:xfrm>
              <a:off x="5982573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19"/>
            <p:cNvSpPr/>
            <p:nvPr/>
          </p:nvSpPr>
          <p:spPr>
            <a:xfrm>
              <a:off x="5982573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19"/>
            <p:cNvSpPr/>
            <p:nvPr/>
          </p:nvSpPr>
          <p:spPr>
            <a:xfrm>
              <a:off x="5982573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19"/>
            <p:cNvSpPr/>
            <p:nvPr/>
          </p:nvSpPr>
          <p:spPr>
            <a:xfrm>
              <a:off x="5982573" y="4855187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19"/>
            <p:cNvSpPr/>
            <p:nvPr/>
          </p:nvSpPr>
          <p:spPr>
            <a:xfrm>
              <a:off x="5982573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19"/>
            <p:cNvSpPr/>
            <p:nvPr/>
          </p:nvSpPr>
          <p:spPr>
            <a:xfrm>
              <a:off x="5982573" y="470437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19"/>
            <p:cNvSpPr/>
            <p:nvPr/>
          </p:nvSpPr>
          <p:spPr>
            <a:xfrm>
              <a:off x="5907181" y="5081191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19"/>
            <p:cNvSpPr/>
            <p:nvPr/>
          </p:nvSpPr>
          <p:spPr>
            <a:xfrm>
              <a:off x="5907181" y="5005774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19"/>
            <p:cNvSpPr/>
            <p:nvPr/>
          </p:nvSpPr>
          <p:spPr>
            <a:xfrm>
              <a:off x="5907181" y="4930382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0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19"/>
            <p:cNvSpPr/>
            <p:nvPr/>
          </p:nvSpPr>
          <p:spPr>
            <a:xfrm>
              <a:off x="5907181" y="4855187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19"/>
            <p:cNvSpPr/>
            <p:nvPr/>
          </p:nvSpPr>
          <p:spPr>
            <a:xfrm>
              <a:off x="5907181" y="4779770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19"/>
            <p:cNvSpPr/>
            <p:nvPr/>
          </p:nvSpPr>
          <p:spPr>
            <a:xfrm>
              <a:off x="5907181" y="4704378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19"/>
            <p:cNvSpPr/>
            <p:nvPr/>
          </p:nvSpPr>
          <p:spPr>
            <a:xfrm>
              <a:off x="5831962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19"/>
            <p:cNvSpPr/>
            <p:nvPr/>
          </p:nvSpPr>
          <p:spPr>
            <a:xfrm>
              <a:off x="5831962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19"/>
            <p:cNvSpPr/>
            <p:nvPr/>
          </p:nvSpPr>
          <p:spPr>
            <a:xfrm>
              <a:off x="5831962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19"/>
            <p:cNvSpPr/>
            <p:nvPr/>
          </p:nvSpPr>
          <p:spPr>
            <a:xfrm>
              <a:off x="5831962" y="48551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19"/>
            <p:cNvSpPr/>
            <p:nvPr/>
          </p:nvSpPr>
          <p:spPr>
            <a:xfrm>
              <a:off x="5831962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19"/>
            <p:cNvSpPr/>
            <p:nvPr/>
          </p:nvSpPr>
          <p:spPr>
            <a:xfrm>
              <a:off x="5831962" y="470437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19"/>
            <p:cNvSpPr/>
            <p:nvPr/>
          </p:nvSpPr>
          <p:spPr>
            <a:xfrm>
              <a:off x="5756569" y="50057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19"/>
            <p:cNvSpPr/>
            <p:nvPr/>
          </p:nvSpPr>
          <p:spPr>
            <a:xfrm>
              <a:off x="5756569" y="49303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19"/>
            <p:cNvSpPr/>
            <p:nvPr/>
          </p:nvSpPr>
          <p:spPr>
            <a:xfrm>
              <a:off x="5756569" y="4855187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19"/>
            <p:cNvSpPr/>
            <p:nvPr/>
          </p:nvSpPr>
          <p:spPr>
            <a:xfrm>
              <a:off x="5756569" y="477977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19"/>
            <p:cNvSpPr/>
            <p:nvPr/>
          </p:nvSpPr>
          <p:spPr>
            <a:xfrm>
              <a:off x="5680955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7" y="9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p19"/>
            <p:cNvSpPr/>
            <p:nvPr/>
          </p:nvSpPr>
          <p:spPr>
            <a:xfrm>
              <a:off x="5680955" y="48551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19"/>
            <p:cNvSpPr/>
            <p:nvPr/>
          </p:nvSpPr>
          <p:spPr>
            <a:xfrm>
              <a:off x="5680955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19"/>
            <p:cNvSpPr/>
            <p:nvPr/>
          </p:nvSpPr>
          <p:spPr>
            <a:xfrm>
              <a:off x="5605537" y="493038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19"/>
            <p:cNvSpPr/>
            <p:nvPr/>
          </p:nvSpPr>
          <p:spPr>
            <a:xfrm>
              <a:off x="5605537" y="4855187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p19"/>
            <p:cNvSpPr/>
            <p:nvPr/>
          </p:nvSpPr>
          <p:spPr>
            <a:xfrm>
              <a:off x="5605537" y="470437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19"/>
            <p:cNvSpPr/>
            <p:nvPr/>
          </p:nvSpPr>
          <p:spPr>
            <a:xfrm>
              <a:off x="5530343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19"/>
            <p:cNvSpPr/>
            <p:nvPr/>
          </p:nvSpPr>
          <p:spPr>
            <a:xfrm>
              <a:off x="5530343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4" name="Google Shape;2364;p19"/>
            <p:cNvSpPr/>
            <p:nvPr/>
          </p:nvSpPr>
          <p:spPr>
            <a:xfrm>
              <a:off x="5530343" y="470437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5" name="Google Shape;2365;p19"/>
            <p:cNvSpPr/>
            <p:nvPr/>
          </p:nvSpPr>
          <p:spPr>
            <a:xfrm>
              <a:off x="5454926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19"/>
            <p:cNvSpPr/>
            <p:nvPr/>
          </p:nvSpPr>
          <p:spPr>
            <a:xfrm>
              <a:off x="5454926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19"/>
            <p:cNvSpPr/>
            <p:nvPr/>
          </p:nvSpPr>
          <p:spPr>
            <a:xfrm>
              <a:off x="5454926" y="470437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p19"/>
            <p:cNvSpPr/>
            <p:nvPr/>
          </p:nvSpPr>
          <p:spPr>
            <a:xfrm>
              <a:off x="5379534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19"/>
            <p:cNvSpPr/>
            <p:nvPr/>
          </p:nvSpPr>
          <p:spPr>
            <a:xfrm>
              <a:off x="5379534" y="48551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19"/>
            <p:cNvSpPr/>
            <p:nvPr/>
          </p:nvSpPr>
          <p:spPr>
            <a:xfrm>
              <a:off x="5379534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19"/>
            <p:cNvSpPr/>
            <p:nvPr/>
          </p:nvSpPr>
          <p:spPr>
            <a:xfrm>
              <a:off x="5304117" y="50811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19"/>
            <p:cNvSpPr/>
            <p:nvPr/>
          </p:nvSpPr>
          <p:spPr>
            <a:xfrm>
              <a:off x="5304117" y="4855187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19"/>
            <p:cNvSpPr/>
            <p:nvPr/>
          </p:nvSpPr>
          <p:spPr>
            <a:xfrm>
              <a:off x="5304117" y="4779770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19"/>
            <p:cNvSpPr/>
            <p:nvPr/>
          </p:nvSpPr>
          <p:spPr>
            <a:xfrm>
              <a:off x="5228922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19"/>
            <p:cNvSpPr/>
            <p:nvPr/>
          </p:nvSpPr>
          <p:spPr>
            <a:xfrm>
              <a:off x="5228922" y="48551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19"/>
            <p:cNvSpPr/>
            <p:nvPr/>
          </p:nvSpPr>
          <p:spPr>
            <a:xfrm>
              <a:off x="5228922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19"/>
            <p:cNvSpPr/>
            <p:nvPr/>
          </p:nvSpPr>
          <p:spPr>
            <a:xfrm>
              <a:off x="5153505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19"/>
            <p:cNvSpPr/>
            <p:nvPr/>
          </p:nvSpPr>
          <p:spPr>
            <a:xfrm>
              <a:off x="5153505" y="47797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19"/>
            <p:cNvSpPr/>
            <p:nvPr/>
          </p:nvSpPr>
          <p:spPr>
            <a:xfrm>
              <a:off x="5078113" y="49303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19"/>
            <p:cNvSpPr/>
            <p:nvPr/>
          </p:nvSpPr>
          <p:spPr>
            <a:xfrm>
              <a:off x="5078113" y="477977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19"/>
            <p:cNvSpPr/>
            <p:nvPr/>
          </p:nvSpPr>
          <p:spPr>
            <a:xfrm>
              <a:off x="5002696" y="50057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19"/>
            <p:cNvSpPr/>
            <p:nvPr/>
          </p:nvSpPr>
          <p:spPr>
            <a:xfrm>
              <a:off x="4927304" y="493038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19"/>
            <p:cNvSpPr/>
            <p:nvPr/>
          </p:nvSpPr>
          <p:spPr>
            <a:xfrm>
              <a:off x="4776692" y="50811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19"/>
            <p:cNvSpPr/>
            <p:nvPr/>
          </p:nvSpPr>
          <p:spPr>
            <a:xfrm>
              <a:off x="4776692" y="4855187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19"/>
            <p:cNvSpPr/>
            <p:nvPr/>
          </p:nvSpPr>
          <p:spPr>
            <a:xfrm>
              <a:off x="4701275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19"/>
            <p:cNvSpPr/>
            <p:nvPr/>
          </p:nvSpPr>
          <p:spPr>
            <a:xfrm>
              <a:off x="4625883" y="5005774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19"/>
            <p:cNvSpPr/>
            <p:nvPr/>
          </p:nvSpPr>
          <p:spPr>
            <a:xfrm>
              <a:off x="4550466" y="50811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19"/>
            <p:cNvSpPr/>
            <p:nvPr/>
          </p:nvSpPr>
          <p:spPr>
            <a:xfrm>
              <a:off x="4550466" y="50057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19"/>
            <p:cNvSpPr/>
            <p:nvPr/>
          </p:nvSpPr>
          <p:spPr>
            <a:xfrm>
              <a:off x="4550466" y="493038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6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19"/>
            <p:cNvSpPr/>
            <p:nvPr/>
          </p:nvSpPr>
          <p:spPr>
            <a:xfrm>
              <a:off x="4475272" y="50057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19"/>
            <p:cNvSpPr/>
            <p:nvPr/>
          </p:nvSpPr>
          <p:spPr>
            <a:xfrm>
              <a:off x="8620363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19"/>
            <p:cNvSpPr/>
            <p:nvPr/>
          </p:nvSpPr>
          <p:spPr>
            <a:xfrm>
              <a:off x="8695780" y="5005774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19"/>
            <p:cNvSpPr/>
            <p:nvPr/>
          </p:nvSpPr>
          <p:spPr>
            <a:xfrm>
              <a:off x="8695780" y="50811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19"/>
            <p:cNvSpPr/>
            <p:nvPr/>
          </p:nvSpPr>
          <p:spPr>
            <a:xfrm>
              <a:off x="8771172" y="50057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19"/>
            <p:cNvSpPr/>
            <p:nvPr/>
          </p:nvSpPr>
          <p:spPr>
            <a:xfrm>
              <a:off x="8771172" y="50811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19"/>
            <p:cNvSpPr/>
            <p:nvPr/>
          </p:nvSpPr>
          <p:spPr>
            <a:xfrm>
              <a:off x="8846589" y="50057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19"/>
            <p:cNvSpPr/>
            <p:nvPr/>
          </p:nvSpPr>
          <p:spPr>
            <a:xfrm>
              <a:off x="8846589" y="50811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19"/>
            <p:cNvSpPr/>
            <p:nvPr/>
          </p:nvSpPr>
          <p:spPr>
            <a:xfrm>
              <a:off x="8921982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19"/>
            <p:cNvSpPr/>
            <p:nvPr/>
          </p:nvSpPr>
          <p:spPr>
            <a:xfrm>
              <a:off x="8921982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19"/>
            <p:cNvSpPr/>
            <p:nvPr/>
          </p:nvSpPr>
          <p:spPr>
            <a:xfrm>
              <a:off x="8921982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19"/>
            <p:cNvSpPr/>
            <p:nvPr/>
          </p:nvSpPr>
          <p:spPr>
            <a:xfrm>
              <a:off x="8997399" y="49303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19"/>
            <p:cNvSpPr/>
            <p:nvPr/>
          </p:nvSpPr>
          <p:spPr>
            <a:xfrm>
              <a:off x="8997399" y="50057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19"/>
            <p:cNvSpPr/>
            <p:nvPr/>
          </p:nvSpPr>
          <p:spPr>
            <a:xfrm>
              <a:off x="8997399" y="50811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19"/>
            <p:cNvSpPr/>
            <p:nvPr/>
          </p:nvSpPr>
          <p:spPr>
            <a:xfrm>
              <a:off x="9072791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19"/>
            <p:cNvSpPr/>
            <p:nvPr/>
          </p:nvSpPr>
          <p:spPr>
            <a:xfrm>
              <a:off x="9072791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19"/>
            <p:cNvSpPr/>
            <p:nvPr/>
          </p:nvSpPr>
          <p:spPr>
            <a:xfrm>
              <a:off x="9072791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19"/>
            <p:cNvSpPr/>
            <p:nvPr/>
          </p:nvSpPr>
          <p:spPr>
            <a:xfrm>
              <a:off x="9072667" y="4855187"/>
              <a:ext cx="61689" cy="52859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19"/>
            <p:cNvSpPr/>
            <p:nvPr/>
          </p:nvSpPr>
          <p:spPr>
            <a:xfrm>
              <a:off x="8997250" y="4855187"/>
              <a:ext cx="61689" cy="52760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6" y="0"/>
                    <a:pt x="6" y="472"/>
                    <a:pt x="6" y="1065"/>
                  </a:cubicBezTo>
                  <a:cubicBezTo>
                    <a:pt x="1" y="1709"/>
                    <a:pt x="524" y="2133"/>
                    <a:pt x="1073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9" name="Google Shape;2409;p19"/>
            <p:cNvSpPr/>
            <p:nvPr/>
          </p:nvSpPr>
          <p:spPr>
            <a:xfrm>
              <a:off x="8921858" y="4855187"/>
              <a:ext cx="61689" cy="52760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5" y="0"/>
                    <a:pt x="6" y="472"/>
                    <a:pt x="6" y="1065"/>
                  </a:cubicBezTo>
                  <a:cubicBezTo>
                    <a:pt x="0" y="1709"/>
                    <a:pt x="524" y="2133"/>
                    <a:pt x="1072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3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19"/>
            <p:cNvSpPr/>
            <p:nvPr/>
          </p:nvSpPr>
          <p:spPr>
            <a:xfrm>
              <a:off x="8846589" y="493038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19"/>
            <p:cNvSpPr/>
            <p:nvPr/>
          </p:nvSpPr>
          <p:spPr>
            <a:xfrm>
              <a:off x="8846589" y="4855187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19"/>
            <p:cNvSpPr/>
            <p:nvPr/>
          </p:nvSpPr>
          <p:spPr>
            <a:xfrm>
              <a:off x="8771172" y="493038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19"/>
            <p:cNvSpPr/>
            <p:nvPr/>
          </p:nvSpPr>
          <p:spPr>
            <a:xfrm>
              <a:off x="8695780" y="49303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0"/>
                    <a:pt x="0" y="480"/>
                    <a:pt x="0" y="1074"/>
                  </a:cubicBezTo>
                  <a:cubicBezTo>
                    <a:pt x="0" y="1711"/>
                    <a:pt x="521" y="2137"/>
                    <a:pt x="1067" y="2137"/>
                  </a:cubicBezTo>
                  <a:cubicBezTo>
                    <a:pt x="1328" y="2137"/>
                    <a:pt x="1595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19"/>
            <p:cNvSpPr/>
            <p:nvPr/>
          </p:nvSpPr>
          <p:spPr>
            <a:xfrm>
              <a:off x="8620363" y="5005774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19"/>
            <p:cNvSpPr/>
            <p:nvPr/>
          </p:nvSpPr>
          <p:spPr>
            <a:xfrm>
              <a:off x="8544971" y="5081191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19"/>
            <p:cNvSpPr/>
            <p:nvPr/>
          </p:nvSpPr>
          <p:spPr>
            <a:xfrm>
              <a:off x="8544971" y="5005774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19"/>
            <p:cNvSpPr/>
            <p:nvPr/>
          </p:nvSpPr>
          <p:spPr>
            <a:xfrm>
              <a:off x="8394359" y="50811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19"/>
            <p:cNvSpPr/>
            <p:nvPr/>
          </p:nvSpPr>
          <p:spPr>
            <a:xfrm>
              <a:off x="8394359" y="50057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19"/>
            <p:cNvSpPr/>
            <p:nvPr/>
          </p:nvSpPr>
          <p:spPr>
            <a:xfrm>
              <a:off x="8394359" y="49303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19"/>
            <p:cNvSpPr/>
            <p:nvPr/>
          </p:nvSpPr>
          <p:spPr>
            <a:xfrm>
              <a:off x="8318942" y="5081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19"/>
            <p:cNvSpPr/>
            <p:nvPr/>
          </p:nvSpPr>
          <p:spPr>
            <a:xfrm>
              <a:off x="8318942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19"/>
            <p:cNvSpPr/>
            <p:nvPr/>
          </p:nvSpPr>
          <p:spPr>
            <a:xfrm>
              <a:off x="8318942" y="48551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19"/>
            <p:cNvSpPr/>
            <p:nvPr/>
          </p:nvSpPr>
          <p:spPr>
            <a:xfrm>
              <a:off x="8243550" y="5081191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19"/>
            <p:cNvSpPr/>
            <p:nvPr/>
          </p:nvSpPr>
          <p:spPr>
            <a:xfrm>
              <a:off x="8243550" y="5005774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19"/>
            <p:cNvSpPr/>
            <p:nvPr/>
          </p:nvSpPr>
          <p:spPr>
            <a:xfrm>
              <a:off x="8243550" y="4855187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19"/>
            <p:cNvSpPr/>
            <p:nvPr/>
          </p:nvSpPr>
          <p:spPr>
            <a:xfrm>
              <a:off x="8243550" y="4704378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19"/>
            <p:cNvSpPr/>
            <p:nvPr/>
          </p:nvSpPr>
          <p:spPr>
            <a:xfrm>
              <a:off x="8168133" y="50811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19"/>
            <p:cNvSpPr/>
            <p:nvPr/>
          </p:nvSpPr>
          <p:spPr>
            <a:xfrm>
              <a:off x="8168133" y="4855187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19"/>
            <p:cNvSpPr/>
            <p:nvPr/>
          </p:nvSpPr>
          <p:spPr>
            <a:xfrm>
              <a:off x="8092939" y="50811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19"/>
            <p:cNvSpPr/>
            <p:nvPr/>
          </p:nvSpPr>
          <p:spPr>
            <a:xfrm>
              <a:off x="8092939" y="49303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19"/>
            <p:cNvSpPr/>
            <p:nvPr/>
          </p:nvSpPr>
          <p:spPr>
            <a:xfrm>
              <a:off x="8092939" y="470437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19"/>
            <p:cNvSpPr/>
            <p:nvPr/>
          </p:nvSpPr>
          <p:spPr>
            <a:xfrm>
              <a:off x="8017522" y="50057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19"/>
            <p:cNvSpPr/>
            <p:nvPr/>
          </p:nvSpPr>
          <p:spPr>
            <a:xfrm>
              <a:off x="8017522" y="49303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19"/>
            <p:cNvSpPr/>
            <p:nvPr/>
          </p:nvSpPr>
          <p:spPr>
            <a:xfrm>
              <a:off x="7942129" y="477977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6" name="Google Shape;2436;p20"/>
          <p:cNvSpPr/>
          <p:nvPr/>
        </p:nvSpPr>
        <p:spPr>
          <a:xfrm>
            <a:off x="-592700" y="-471775"/>
            <a:ext cx="2185150" cy="1608100"/>
          </a:xfrm>
          <a:custGeom>
            <a:avLst/>
            <a:gdLst/>
            <a:ahLst/>
            <a:cxnLst/>
            <a:rect l="l" t="t" r="r" b="b"/>
            <a:pathLst>
              <a:path w="87406" h="64324" extrusionOk="0">
                <a:moveTo>
                  <a:pt x="87406" y="0"/>
                </a:moveTo>
                <a:cubicBezTo>
                  <a:pt x="87406" y="5170"/>
                  <a:pt x="86164" y="11394"/>
                  <a:pt x="82083" y="14568"/>
                </a:cubicBezTo>
                <a:cubicBezTo>
                  <a:pt x="75818" y="19441"/>
                  <a:pt x="66685" y="20160"/>
                  <a:pt x="61072" y="25773"/>
                </a:cubicBezTo>
                <a:cubicBezTo>
                  <a:pt x="52181" y="34664"/>
                  <a:pt x="53760" y="51953"/>
                  <a:pt x="43423" y="59111"/>
                </a:cubicBezTo>
                <a:cubicBezTo>
                  <a:pt x="31468" y="67390"/>
                  <a:pt x="14542" y="63313"/>
                  <a:pt x="0" y="63313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7" name="Google Shape;2437;p20"/>
          <p:cNvSpPr/>
          <p:nvPr/>
        </p:nvSpPr>
        <p:spPr>
          <a:xfrm>
            <a:off x="7174375" y="4073600"/>
            <a:ext cx="2185150" cy="1608100"/>
          </a:xfrm>
          <a:custGeom>
            <a:avLst/>
            <a:gdLst/>
            <a:ahLst/>
            <a:cxnLst/>
            <a:rect l="l" t="t" r="r" b="b"/>
            <a:pathLst>
              <a:path w="87406" h="64324" extrusionOk="0">
                <a:moveTo>
                  <a:pt x="87406" y="0"/>
                </a:moveTo>
                <a:cubicBezTo>
                  <a:pt x="87406" y="5170"/>
                  <a:pt x="86164" y="11394"/>
                  <a:pt x="82083" y="14568"/>
                </a:cubicBezTo>
                <a:cubicBezTo>
                  <a:pt x="75818" y="19441"/>
                  <a:pt x="66685" y="20160"/>
                  <a:pt x="61072" y="25773"/>
                </a:cubicBezTo>
                <a:cubicBezTo>
                  <a:pt x="52181" y="34664"/>
                  <a:pt x="53760" y="51953"/>
                  <a:pt x="43423" y="59111"/>
                </a:cubicBezTo>
                <a:cubicBezTo>
                  <a:pt x="31468" y="67390"/>
                  <a:pt x="14542" y="63313"/>
                  <a:pt x="0" y="63313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8" name="Google Shape;2438;p20"/>
          <p:cNvGrpSpPr/>
          <p:nvPr/>
        </p:nvGrpSpPr>
        <p:grpSpPr>
          <a:xfrm>
            <a:off x="8286309" y="18632"/>
            <a:ext cx="890757" cy="1183347"/>
            <a:chOff x="8143834" y="39152"/>
            <a:chExt cx="890757" cy="1183347"/>
          </a:xfrm>
        </p:grpSpPr>
        <p:sp>
          <p:nvSpPr>
            <p:cNvPr id="2439" name="Google Shape;2439;p20"/>
            <p:cNvSpPr/>
            <p:nvPr/>
          </p:nvSpPr>
          <p:spPr>
            <a:xfrm>
              <a:off x="8972902" y="189763"/>
              <a:ext cx="61541" cy="52859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20"/>
            <p:cNvSpPr/>
            <p:nvPr/>
          </p:nvSpPr>
          <p:spPr>
            <a:xfrm>
              <a:off x="8972902" y="114544"/>
              <a:ext cx="61689" cy="52735"/>
            </a:xfrm>
            <a:custGeom>
              <a:avLst/>
              <a:gdLst/>
              <a:ahLst/>
              <a:cxnLst/>
              <a:rect l="l" t="t" r="r" b="b"/>
              <a:pathLst>
                <a:path w="2494" h="2132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0"/>
                    <a:pt x="0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4" y="2033"/>
                    <a:pt x="1821" y="1814"/>
                  </a:cubicBezTo>
                  <a:cubicBezTo>
                    <a:pt x="2493" y="1141"/>
                    <a:pt x="2020" y="1"/>
                    <a:pt x="1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20"/>
            <p:cNvSpPr/>
            <p:nvPr/>
          </p:nvSpPr>
          <p:spPr>
            <a:xfrm>
              <a:off x="8972902" y="39152"/>
              <a:ext cx="61689" cy="52710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4" y="2032"/>
                    <a:pt x="1821" y="1813"/>
                  </a:cubicBezTo>
                  <a:cubicBezTo>
                    <a:pt x="2493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20"/>
            <p:cNvSpPr/>
            <p:nvPr/>
          </p:nvSpPr>
          <p:spPr>
            <a:xfrm>
              <a:off x="8897682" y="416163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20"/>
            <p:cNvSpPr/>
            <p:nvPr/>
          </p:nvSpPr>
          <p:spPr>
            <a:xfrm>
              <a:off x="8897485" y="340573"/>
              <a:ext cx="61763" cy="52908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9" y="1073"/>
                  </a:cubicBezTo>
                  <a:cubicBezTo>
                    <a:pt x="9" y="1715"/>
                    <a:pt x="535" y="2139"/>
                    <a:pt x="1081" y="2139"/>
                  </a:cubicBezTo>
                  <a:cubicBezTo>
                    <a:pt x="1345" y="2139"/>
                    <a:pt x="1613" y="2040"/>
                    <a:pt x="1830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20"/>
            <p:cNvSpPr/>
            <p:nvPr/>
          </p:nvSpPr>
          <p:spPr>
            <a:xfrm>
              <a:off x="8897682" y="265156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20"/>
            <p:cNvSpPr/>
            <p:nvPr/>
          </p:nvSpPr>
          <p:spPr>
            <a:xfrm>
              <a:off x="8897682" y="189763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20"/>
            <p:cNvSpPr/>
            <p:nvPr/>
          </p:nvSpPr>
          <p:spPr>
            <a:xfrm>
              <a:off x="8897682" y="114544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20"/>
            <p:cNvSpPr/>
            <p:nvPr/>
          </p:nvSpPr>
          <p:spPr>
            <a:xfrm>
              <a:off x="8897682" y="3915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20"/>
            <p:cNvSpPr/>
            <p:nvPr/>
          </p:nvSpPr>
          <p:spPr>
            <a:xfrm>
              <a:off x="8822290" y="416163"/>
              <a:ext cx="61541" cy="52735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20"/>
            <p:cNvSpPr/>
            <p:nvPr/>
          </p:nvSpPr>
          <p:spPr>
            <a:xfrm>
              <a:off x="8822290" y="340573"/>
              <a:ext cx="61739" cy="52908"/>
            </a:xfrm>
            <a:custGeom>
              <a:avLst/>
              <a:gdLst/>
              <a:ahLst/>
              <a:cxnLst/>
              <a:rect l="l" t="t" r="r" b="b"/>
              <a:pathLst>
                <a:path w="2496" h="2139" extrusionOk="0">
                  <a:moveTo>
                    <a:pt x="1065" y="0"/>
                  </a:moveTo>
                  <a:cubicBezTo>
                    <a:pt x="472" y="0"/>
                    <a:pt x="0" y="480"/>
                    <a:pt x="0" y="1073"/>
                  </a:cubicBezTo>
                  <a:cubicBezTo>
                    <a:pt x="0" y="1715"/>
                    <a:pt x="526" y="2139"/>
                    <a:pt x="1073" y="2139"/>
                  </a:cubicBezTo>
                  <a:cubicBezTo>
                    <a:pt x="1336" y="2139"/>
                    <a:pt x="1604" y="2040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20"/>
            <p:cNvSpPr/>
            <p:nvPr/>
          </p:nvSpPr>
          <p:spPr>
            <a:xfrm>
              <a:off x="8822290" y="265156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20"/>
            <p:cNvSpPr/>
            <p:nvPr/>
          </p:nvSpPr>
          <p:spPr>
            <a:xfrm>
              <a:off x="8822290" y="189763"/>
              <a:ext cx="61541" cy="52859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20"/>
            <p:cNvSpPr/>
            <p:nvPr/>
          </p:nvSpPr>
          <p:spPr>
            <a:xfrm>
              <a:off x="8822290" y="114544"/>
              <a:ext cx="61541" cy="52735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20"/>
            <p:cNvSpPr/>
            <p:nvPr/>
          </p:nvSpPr>
          <p:spPr>
            <a:xfrm>
              <a:off x="8822290" y="39152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20"/>
            <p:cNvSpPr/>
            <p:nvPr/>
          </p:nvSpPr>
          <p:spPr>
            <a:xfrm>
              <a:off x="8746873" y="491382"/>
              <a:ext cx="61565" cy="52908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20"/>
            <p:cNvSpPr/>
            <p:nvPr/>
          </p:nvSpPr>
          <p:spPr>
            <a:xfrm>
              <a:off x="8746873" y="416163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20"/>
            <p:cNvSpPr/>
            <p:nvPr/>
          </p:nvSpPr>
          <p:spPr>
            <a:xfrm>
              <a:off x="8746873" y="340573"/>
              <a:ext cx="61763" cy="52908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20"/>
            <p:cNvSpPr/>
            <p:nvPr/>
          </p:nvSpPr>
          <p:spPr>
            <a:xfrm>
              <a:off x="8746873" y="265156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20"/>
            <p:cNvSpPr/>
            <p:nvPr/>
          </p:nvSpPr>
          <p:spPr>
            <a:xfrm>
              <a:off x="8746873" y="189763"/>
              <a:ext cx="61565" cy="52908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66" y="0"/>
                  </a:moveTo>
                  <a:cubicBezTo>
                    <a:pt x="480" y="8"/>
                    <a:pt x="1" y="488"/>
                    <a:pt x="1" y="1073"/>
                  </a:cubicBezTo>
                  <a:cubicBezTo>
                    <a:pt x="1" y="1715"/>
                    <a:pt x="527" y="2139"/>
                    <a:pt x="1073" y="2139"/>
                  </a:cubicBezTo>
                  <a:cubicBezTo>
                    <a:pt x="1337" y="2139"/>
                    <a:pt x="1605" y="2040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20"/>
            <p:cNvSpPr/>
            <p:nvPr/>
          </p:nvSpPr>
          <p:spPr>
            <a:xfrm>
              <a:off x="8746873" y="114544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20"/>
            <p:cNvSpPr/>
            <p:nvPr/>
          </p:nvSpPr>
          <p:spPr>
            <a:xfrm>
              <a:off x="8746873" y="3915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20"/>
            <p:cNvSpPr/>
            <p:nvPr/>
          </p:nvSpPr>
          <p:spPr>
            <a:xfrm>
              <a:off x="8671481" y="642191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96" y="1147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20"/>
            <p:cNvSpPr/>
            <p:nvPr/>
          </p:nvSpPr>
          <p:spPr>
            <a:xfrm>
              <a:off x="8671481" y="566774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9" y="2134"/>
                    <a:pt x="1078" y="2134"/>
                  </a:cubicBezTo>
                  <a:cubicBezTo>
                    <a:pt x="1339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20"/>
            <p:cNvSpPr/>
            <p:nvPr/>
          </p:nvSpPr>
          <p:spPr>
            <a:xfrm>
              <a:off x="8671481" y="491382"/>
              <a:ext cx="61541" cy="52908"/>
            </a:xfrm>
            <a:custGeom>
              <a:avLst/>
              <a:gdLst/>
              <a:ahLst/>
              <a:cxnLst/>
              <a:rect l="l" t="t" r="r" b="b"/>
              <a:pathLst>
                <a:path w="2488" h="2139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4" y="2041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20"/>
            <p:cNvSpPr/>
            <p:nvPr/>
          </p:nvSpPr>
          <p:spPr>
            <a:xfrm>
              <a:off x="8671481" y="416163"/>
              <a:ext cx="61541" cy="52735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20"/>
            <p:cNvSpPr/>
            <p:nvPr/>
          </p:nvSpPr>
          <p:spPr>
            <a:xfrm>
              <a:off x="8671481" y="340573"/>
              <a:ext cx="61739" cy="52908"/>
            </a:xfrm>
            <a:custGeom>
              <a:avLst/>
              <a:gdLst/>
              <a:ahLst/>
              <a:cxnLst/>
              <a:rect l="l" t="t" r="r" b="b"/>
              <a:pathLst>
                <a:path w="2496" h="2139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7" y="2139"/>
                  </a:cubicBezTo>
                  <a:cubicBezTo>
                    <a:pt x="1341" y="2139"/>
                    <a:pt x="1610" y="2040"/>
                    <a:pt x="1829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20"/>
            <p:cNvSpPr/>
            <p:nvPr/>
          </p:nvSpPr>
          <p:spPr>
            <a:xfrm>
              <a:off x="8671481" y="265156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20"/>
            <p:cNvSpPr/>
            <p:nvPr/>
          </p:nvSpPr>
          <p:spPr>
            <a:xfrm>
              <a:off x="8671481" y="189763"/>
              <a:ext cx="61739" cy="52859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8" y="2137"/>
                    <a:pt x="1076" y="2137"/>
                  </a:cubicBezTo>
                  <a:cubicBezTo>
                    <a:pt x="1339" y="2137"/>
                    <a:pt x="1605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20"/>
            <p:cNvSpPr/>
            <p:nvPr/>
          </p:nvSpPr>
          <p:spPr>
            <a:xfrm>
              <a:off x="8671481" y="114544"/>
              <a:ext cx="61541" cy="52735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20"/>
            <p:cNvSpPr/>
            <p:nvPr/>
          </p:nvSpPr>
          <p:spPr>
            <a:xfrm>
              <a:off x="8671481" y="39152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20"/>
            <p:cNvSpPr/>
            <p:nvPr/>
          </p:nvSpPr>
          <p:spPr>
            <a:xfrm>
              <a:off x="8596262" y="792803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20"/>
            <p:cNvSpPr/>
            <p:nvPr/>
          </p:nvSpPr>
          <p:spPr>
            <a:xfrm>
              <a:off x="8596262" y="717584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20"/>
            <p:cNvSpPr/>
            <p:nvPr/>
          </p:nvSpPr>
          <p:spPr>
            <a:xfrm>
              <a:off x="8596262" y="642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7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20"/>
            <p:cNvSpPr/>
            <p:nvPr/>
          </p:nvSpPr>
          <p:spPr>
            <a:xfrm>
              <a:off x="8596262" y="566774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20"/>
            <p:cNvSpPr/>
            <p:nvPr/>
          </p:nvSpPr>
          <p:spPr>
            <a:xfrm>
              <a:off x="8596064" y="491382"/>
              <a:ext cx="61763" cy="52908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5" y="2041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20"/>
            <p:cNvSpPr/>
            <p:nvPr/>
          </p:nvSpPr>
          <p:spPr>
            <a:xfrm>
              <a:off x="8596064" y="416163"/>
              <a:ext cx="61763" cy="52735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20"/>
            <p:cNvSpPr/>
            <p:nvPr/>
          </p:nvSpPr>
          <p:spPr>
            <a:xfrm>
              <a:off x="8596064" y="340573"/>
              <a:ext cx="61763" cy="52908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20"/>
            <p:cNvSpPr/>
            <p:nvPr/>
          </p:nvSpPr>
          <p:spPr>
            <a:xfrm>
              <a:off x="8596262" y="265156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8" name="Google Shape;2478;p20"/>
            <p:cNvSpPr/>
            <p:nvPr/>
          </p:nvSpPr>
          <p:spPr>
            <a:xfrm>
              <a:off x="8596262" y="189763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9" name="Google Shape;2479;p20"/>
            <p:cNvSpPr/>
            <p:nvPr/>
          </p:nvSpPr>
          <p:spPr>
            <a:xfrm>
              <a:off x="8596064" y="114544"/>
              <a:ext cx="61763" cy="52735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20"/>
            <p:cNvSpPr/>
            <p:nvPr/>
          </p:nvSpPr>
          <p:spPr>
            <a:xfrm>
              <a:off x="8596064" y="3915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20"/>
            <p:cNvSpPr/>
            <p:nvPr/>
          </p:nvSpPr>
          <p:spPr>
            <a:xfrm>
              <a:off x="8520869" y="8681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20"/>
            <p:cNvSpPr/>
            <p:nvPr/>
          </p:nvSpPr>
          <p:spPr>
            <a:xfrm>
              <a:off x="8520869" y="792803"/>
              <a:ext cx="61541" cy="52859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20"/>
            <p:cNvSpPr/>
            <p:nvPr/>
          </p:nvSpPr>
          <p:spPr>
            <a:xfrm>
              <a:off x="8520869" y="717584"/>
              <a:ext cx="61541" cy="52735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20"/>
            <p:cNvSpPr/>
            <p:nvPr/>
          </p:nvSpPr>
          <p:spPr>
            <a:xfrm>
              <a:off x="8520869" y="6421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20"/>
            <p:cNvSpPr/>
            <p:nvPr/>
          </p:nvSpPr>
          <p:spPr>
            <a:xfrm>
              <a:off x="8520869" y="566774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20"/>
            <p:cNvSpPr/>
            <p:nvPr/>
          </p:nvSpPr>
          <p:spPr>
            <a:xfrm>
              <a:off x="8520647" y="491382"/>
              <a:ext cx="61763" cy="52908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9" y="1073"/>
                  </a:cubicBezTo>
                  <a:cubicBezTo>
                    <a:pt x="9" y="1715"/>
                    <a:pt x="531" y="2139"/>
                    <a:pt x="1078" y="2139"/>
                  </a:cubicBezTo>
                  <a:cubicBezTo>
                    <a:pt x="1342" y="2139"/>
                    <a:pt x="1611" y="2041"/>
                    <a:pt x="1830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20"/>
            <p:cNvSpPr/>
            <p:nvPr/>
          </p:nvSpPr>
          <p:spPr>
            <a:xfrm>
              <a:off x="8520869" y="416163"/>
              <a:ext cx="61541" cy="52735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20"/>
            <p:cNvSpPr/>
            <p:nvPr/>
          </p:nvSpPr>
          <p:spPr>
            <a:xfrm>
              <a:off x="8520647" y="340573"/>
              <a:ext cx="61961" cy="52908"/>
            </a:xfrm>
            <a:custGeom>
              <a:avLst/>
              <a:gdLst/>
              <a:ahLst/>
              <a:cxnLst/>
              <a:rect l="l" t="t" r="r" b="b"/>
              <a:pathLst>
                <a:path w="2505" h="2139" extrusionOk="0">
                  <a:moveTo>
                    <a:pt x="1074" y="0"/>
                  </a:moveTo>
                  <a:cubicBezTo>
                    <a:pt x="481" y="0"/>
                    <a:pt x="1" y="480"/>
                    <a:pt x="9" y="1073"/>
                  </a:cubicBezTo>
                  <a:cubicBezTo>
                    <a:pt x="9" y="1715"/>
                    <a:pt x="535" y="2139"/>
                    <a:pt x="1082" y="2139"/>
                  </a:cubicBezTo>
                  <a:cubicBezTo>
                    <a:pt x="1345" y="2139"/>
                    <a:pt x="1613" y="2040"/>
                    <a:pt x="1830" y="1821"/>
                  </a:cubicBezTo>
                  <a:cubicBezTo>
                    <a:pt x="2505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20"/>
            <p:cNvSpPr/>
            <p:nvPr/>
          </p:nvSpPr>
          <p:spPr>
            <a:xfrm>
              <a:off x="8520869" y="265156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20"/>
            <p:cNvSpPr/>
            <p:nvPr/>
          </p:nvSpPr>
          <p:spPr>
            <a:xfrm>
              <a:off x="8520869" y="189763"/>
              <a:ext cx="61541" cy="52859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20"/>
            <p:cNvSpPr/>
            <p:nvPr/>
          </p:nvSpPr>
          <p:spPr>
            <a:xfrm>
              <a:off x="8520869" y="114544"/>
              <a:ext cx="61541" cy="52735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2" name="Google Shape;2492;p20"/>
            <p:cNvSpPr/>
            <p:nvPr/>
          </p:nvSpPr>
          <p:spPr>
            <a:xfrm>
              <a:off x="8520869" y="39152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3" name="Google Shape;2493;p20"/>
            <p:cNvSpPr/>
            <p:nvPr/>
          </p:nvSpPr>
          <p:spPr>
            <a:xfrm>
              <a:off x="8445255" y="94361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p20"/>
            <p:cNvSpPr/>
            <p:nvPr/>
          </p:nvSpPr>
          <p:spPr>
            <a:xfrm>
              <a:off x="8445255" y="8681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5" name="Google Shape;2495;p20"/>
            <p:cNvSpPr/>
            <p:nvPr/>
          </p:nvSpPr>
          <p:spPr>
            <a:xfrm>
              <a:off x="8445255" y="792803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74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7" y="8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6" name="Google Shape;2496;p20"/>
            <p:cNvSpPr/>
            <p:nvPr/>
          </p:nvSpPr>
          <p:spPr>
            <a:xfrm>
              <a:off x="8445255" y="717584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7" name="Google Shape;2497;p20"/>
            <p:cNvSpPr/>
            <p:nvPr/>
          </p:nvSpPr>
          <p:spPr>
            <a:xfrm>
              <a:off x="8445255" y="642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8" name="Google Shape;2498;p20"/>
            <p:cNvSpPr/>
            <p:nvPr/>
          </p:nvSpPr>
          <p:spPr>
            <a:xfrm>
              <a:off x="8445255" y="566774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9" name="Google Shape;2499;p20"/>
            <p:cNvSpPr/>
            <p:nvPr/>
          </p:nvSpPr>
          <p:spPr>
            <a:xfrm>
              <a:off x="8445255" y="491382"/>
              <a:ext cx="61565" cy="52908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74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5" y="2041"/>
                    <a:pt x="1821" y="1821"/>
                  </a:cubicBezTo>
                  <a:cubicBezTo>
                    <a:pt x="2488" y="1146"/>
                    <a:pt x="2017" y="8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0" name="Google Shape;2500;p20"/>
            <p:cNvSpPr/>
            <p:nvPr/>
          </p:nvSpPr>
          <p:spPr>
            <a:xfrm>
              <a:off x="8445255" y="416163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1" name="Google Shape;2501;p20"/>
            <p:cNvSpPr/>
            <p:nvPr/>
          </p:nvSpPr>
          <p:spPr>
            <a:xfrm>
              <a:off x="8445255" y="340573"/>
              <a:ext cx="61763" cy="52908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7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2" name="Google Shape;2502;p20"/>
            <p:cNvSpPr/>
            <p:nvPr/>
          </p:nvSpPr>
          <p:spPr>
            <a:xfrm>
              <a:off x="8445255" y="265156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3" name="Google Shape;2503;p20"/>
            <p:cNvSpPr/>
            <p:nvPr/>
          </p:nvSpPr>
          <p:spPr>
            <a:xfrm>
              <a:off x="8445255" y="189763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74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8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4" name="Google Shape;2504;p20"/>
            <p:cNvSpPr/>
            <p:nvPr/>
          </p:nvSpPr>
          <p:spPr>
            <a:xfrm>
              <a:off x="8445255" y="114544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5" name="Google Shape;2505;p20"/>
            <p:cNvSpPr/>
            <p:nvPr/>
          </p:nvSpPr>
          <p:spPr>
            <a:xfrm>
              <a:off x="8445255" y="3915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6" name="Google Shape;2506;p20"/>
            <p:cNvSpPr/>
            <p:nvPr/>
          </p:nvSpPr>
          <p:spPr>
            <a:xfrm>
              <a:off x="8369837" y="1169616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7" name="Google Shape;2507;p20"/>
            <p:cNvSpPr/>
            <p:nvPr/>
          </p:nvSpPr>
          <p:spPr>
            <a:xfrm>
              <a:off x="8369837" y="94361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8" name="Google Shape;2508;p20"/>
            <p:cNvSpPr/>
            <p:nvPr/>
          </p:nvSpPr>
          <p:spPr>
            <a:xfrm>
              <a:off x="8369837" y="86819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20"/>
            <p:cNvSpPr/>
            <p:nvPr/>
          </p:nvSpPr>
          <p:spPr>
            <a:xfrm>
              <a:off x="8369837" y="792803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20"/>
            <p:cNvSpPr/>
            <p:nvPr/>
          </p:nvSpPr>
          <p:spPr>
            <a:xfrm>
              <a:off x="8369837" y="717584"/>
              <a:ext cx="61763" cy="52735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20"/>
            <p:cNvSpPr/>
            <p:nvPr/>
          </p:nvSpPr>
          <p:spPr>
            <a:xfrm>
              <a:off x="8369837" y="6421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20"/>
            <p:cNvSpPr/>
            <p:nvPr/>
          </p:nvSpPr>
          <p:spPr>
            <a:xfrm>
              <a:off x="8369837" y="566774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20"/>
            <p:cNvSpPr/>
            <p:nvPr/>
          </p:nvSpPr>
          <p:spPr>
            <a:xfrm>
              <a:off x="8369837" y="491382"/>
              <a:ext cx="61763" cy="52908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20"/>
            <p:cNvSpPr/>
            <p:nvPr/>
          </p:nvSpPr>
          <p:spPr>
            <a:xfrm>
              <a:off x="8369837" y="416163"/>
              <a:ext cx="61763" cy="52735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20"/>
            <p:cNvSpPr/>
            <p:nvPr/>
          </p:nvSpPr>
          <p:spPr>
            <a:xfrm>
              <a:off x="8369837" y="340573"/>
              <a:ext cx="61763" cy="52908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2" y="2139"/>
                    <a:pt x="1611" y="2040"/>
                    <a:pt x="1830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20"/>
            <p:cNvSpPr/>
            <p:nvPr/>
          </p:nvSpPr>
          <p:spPr>
            <a:xfrm>
              <a:off x="8369837" y="265156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20"/>
            <p:cNvSpPr/>
            <p:nvPr/>
          </p:nvSpPr>
          <p:spPr>
            <a:xfrm>
              <a:off x="8369837" y="189763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20"/>
            <p:cNvSpPr/>
            <p:nvPr/>
          </p:nvSpPr>
          <p:spPr>
            <a:xfrm>
              <a:off x="8369837" y="114544"/>
              <a:ext cx="61763" cy="52735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20"/>
            <p:cNvSpPr/>
            <p:nvPr/>
          </p:nvSpPr>
          <p:spPr>
            <a:xfrm>
              <a:off x="8369837" y="3915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20"/>
            <p:cNvSpPr/>
            <p:nvPr/>
          </p:nvSpPr>
          <p:spPr>
            <a:xfrm>
              <a:off x="8294643" y="1169616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1" name="Google Shape;2521;p20"/>
            <p:cNvSpPr/>
            <p:nvPr/>
          </p:nvSpPr>
          <p:spPr>
            <a:xfrm>
              <a:off x="8294643" y="1094421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2" name="Google Shape;2522;p20"/>
            <p:cNvSpPr/>
            <p:nvPr/>
          </p:nvSpPr>
          <p:spPr>
            <a:xfrm>
              <a:off x="8294643" y="1019004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3" name="Google Shape;2523;p20"/>
            <p:cNvSpPr/>
            <p:nvPr/>
          </p:nvSpPr>
          <p:spPr>
            <a:xfrm>
              <a:off x="8294643" y="94361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4" name="Google Shape;2524;p20"/>
            <p:cNvSpPr/>
            <p:nvPr/>
          </p:nvSpPr>
          <p:spPr>
            <a:xfrm>
              <a:off x="8294643" y="8681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5" name="Google Shape;2525;p20"/>
            <p:cNvSpPr/>
            <p:nvPr/>
          </p:nvSpPr>
          <p:spPr>
            <a:xfrm>
              <a:off x="8294643" y="792803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6" name="Google Shape;2526;p20"/>
            <p:cNvSpPr/>
            <p:nvPr/>
          </p:nvSpPr>
          <p:spPr>
            <a:xfrm>
              <a:off x="8294643" y="717584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7" name="Google Shape;2527;p20"/>
            <p:cNvSpPr/>
            <p:nvPr/>
          </p:nvSpPr>
          <p:spPr>
            <a:xfrm>
              <a:off x="8294643" y="265156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8" name="Google Shape;2528;p20"/>
            <p:cNvSpPr/>
            <p:nvPr/>
          </p:nvSpPr>
          <p:spPr>
            <a:xfrm>
              <a:off x="8294643" y="189763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20"/>
            <p:cNvSpPr/>
            <p:nvPr/>
          </p:nvSpPr>
          <p:spPr>
            <a:xfrm>
              <a:off x="8294643" y="114544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20"/>
            <p:cNvSpPr/>
            <p:nvPr/>
          </p:nvSpPr>
          <p:spPr>
            <a:xfrm>
              <a:off x="8294643" y="3915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20"/>
            <p:cNvSpPr/>
            <p:nvPr/>
          </p:nvSpPr>
          <p:spPr>
            <a:xfrm>
              <a:off x="8219226" y="1094421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2" name="Google Shape;2532;p20"/>
            <p:cNvSpPr/>
            <p:nvPr/>
          </p:nvSpPr>
          <p:spPr>
            <a:xfrm>
              <a:off x="8219226" y="1019004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3" name="Google Shape;2533;p20"/>
            <p:cNvSpPr/>
            <p:nvPr/>
          </p:nvSpPr>
          <p:spPr>
            <a:xfrm>
              <a:off x="8219226" y="94361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4" name="Google Shape;2534;p20"/>
            <p:cNvSpPr/>
            <p:nvPr/>
          </p:nvSpPr>
          <p:spPr>
            <a:xfrm>
              <a:off x="8219226" y="189763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5" name="Google Shape;2535;p20"/>
            <p:cNvSpPr/>
            <p:nvPr/>
          </p:nvSpPr>
          <p:spPr>
            <a:xfrm>
              <a:off x="8219226" y="114544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6" name="Google Shape;2536;p20"/>
            <p:cNvSpPr/>
            <p:nvPr/>
          </p:nvSpPr>
          <p:spPr>
            <a:xfrm>
              <a:off x="8219226" y="3915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7" name="Google Shape;2537;p20"/>
            <p:cNvSpPr/>
            <p:nvPr/>
          </p:nvSpPr>
          <p:spPr>
            <a:xfrm>
              <a:off x="8143834" y="114544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8" name="Google Shape;2538;p20"/>
            <p:cNvSpPr/>
            <p:nvPr/>
          </p:nvSpPr>
          <p:spPr>
            <a:xfrm>
              <a:off x="8143834" y="3915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39" name="Google Shape;2539;p20"/>
          <p:cNvGrpSpPr/>
          <p:nvPr/>
        </p:nvGrpSpPr>
        <p:grpSpPr>
          <a:xfrm rot="10800000" flipH="1">
            <a:off x="5974" y="4134488"/>
            <a:ext cx="1418255" cy="1032736"/>
            <a:chOff x="78162" y="4106619"/>
            <a:chExt cx="1418255" cy="1032736"/>
          </a:xfrm>
        </p:grpSpPr>
        <p:sp>
          <p:nvSpPr>
            <p:cNvPr id="2540" name="Google Shape;2540;p20"/>
            <p:cNvSpPr/>
            <p:nvPr/>
          </p:nvSpPr>
          <p:spPr>
            <a:xfrm>
              <a:off x="454999" y="425742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1" name="Google Shape;2541;p20"/>
            <p:cNvSpPr/>
            <p:nvPr/>
          </p:nvSpPr>
          <p:spPr>
            <a:xfrm>
              <a:off x="454999" y="433284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2" name="Google Shape;2542;p20"/>
            <p:cNvSpPr/>
            <p:nvPr/>
          </p:nvSpPr>
          <p:spPr>
            <a:xfrm>
              <a:off x="530194" y="425742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3" name="Google Shape;2543;p20"/>
            <p:cNvSpPr/>
            <p:nvPr/>
          </p:nvSpPr>
          <p:spPr>
            <a:xfrm>
              <a:off x="530194" y="433284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4" name="Google Shape;2544;p20"/>
            <p:cNvSpPr/>
            <p:nvPr/>
          </p:nvSpPr>
          <p:spPr>
            <a:xfrm>
              <a:off x="605611" y="418201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5" name="Google Shape;2545;p20"/>
            <p:cNvSpPr/>
            <p:nvPr/>
          </p:nvSpPr>
          <p:spPr>
            <a:xfrm>
              <a:off x="605611" y="425742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6" name="Google Shape;2546;p20"/>
            <p:cNvSpPr/>
            <p:nvPr/>
          </p:nvSpPr>
          <p:spPr>
            <a:xfrm>
              <a:off x="605611" y="433284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7" name="Google Shape;2547;p20"/>
            <p:cNvSpPr/>
            <p:nvPr/>
          </p:nvSpPr>
          <p:spPr>
            <a:xfrm>
              <a:off x="681028" y="425742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20"/>
            <p:cNvSpPr/>
            <p:nvPr/>
          </p:nvSpPr>
          <p:spPr>
            <a:xfrm>
              <a:off x="681028" y="4332846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9" name="Google Shape;2549;p20"/>
            <p:cNvSpPr/>
            <p:nvPr/>
          </p:nvSpPr>
          <p:spPr>
            <a:xfrm>
              <a:off x="756420" y="425742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0" name="Google Shape;2550;p20"/>
            <p:cNvSpPr/>
            <p:nvPr/>
          </p:nvSpPr>
          <p:spPr>
            <a:xfrm>
              <a:off x="1208650" y="433284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1" name="Google Shape;2551;p20"/>
            <p:cNvSpPr/>
            <p:nvPr/>
          </p:nvSpPr>
          <p:spPr>
            <a:xfrm>
              <a:off x="831837" y="425742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20"/>
            <p:cNvSpPr/>
            <p:nvPr/>
          </p:nvSpPr>
          <p:spPr>
            <a:xfrm>
              <a:off x="907031" y="425742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3" name="Google Shape;2553;p20"/>
            <p:cNvSpPr/>
            <p:nvPr/>
          </p:nvSpPr>
          <p:spPr>
            <a:xfrm>
              <a:off x="982646" y="425742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4" name="Google Shape;2554;p20"/>
            <p:cNvSpPr/>
            <p:nvPr/>
          </p:nvSpPr>
          <p:spPr>
            <a:xfrm>
              <a:off x="1133258" y="4332846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5" name="Google Shape;2555;p20"/>
            <p:cNvSpPr/>
            <p:nvPr/>
          </p:nvSpPr>
          <p:spPr>
            <a:xfrm>
              <a:off x="1058039" y="433284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6" name="Google Shape;2556;p20"/>
            <p:cNvSpPr/>
            <p:nvPr/>
          </p:nvSpPr>
          <p:spPr>
            <a:xfrm>
              <a:off x="982646" y="4332846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7" name="Google Shape;2557;p20"/>
            <p:cNvSpPr/>
            <p:nvPr/>
          </p:nvSpPr>
          <p:spPr>
            <a:xfrm>
              <a:off x="907031" y="433284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8" name="Google Shape;2558;p20"/>
            <p:cNvSpPr/>
            <p:nvPr/>
          </p:nvSpPr>
          <p:spPr>
            <a:xfrm>
              <a:off x="831837" y="4332846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9" name="Google Shape;2559;p20"/>
            <p:cNvSpPr/>
            <p:nvPr/>
          </p:nvSpPr>
          <p:spPr>
            <a:xfrm>
              <a:off x="756420" y="433284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0" name="Google Shape;2560;p20"/>
            <p:cNvSpPr/>
            <p:nvPr/>
          </p:nvSpPr>
          <p:spPr>
            <a:xfrm>
              <a:off x="756420" y="4408238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1" name="Google Shape;2561;p20"/>
            <p:cNvSpPr/>
            <p:nvPr/>
          </p:nvSpPr>
          <p:spPr>
            <a:xfrm>
              <a:off x="681028" y="4408238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2" name="Google Shape;2562;p20"/>
            <p:cNvSpPr/>
            <p:nvPr/>
          </p:nvSpPr>
          <p:spPr>
            <a:xfrm>
              <a:off x="605611" y="4408238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3" name="Google Shape;2563;p20"/>
            <p:cNvSpPr/>
            <p:nvPr/>
          </p:nvSpPr>
          <p:spPr>
            <a:xfrm>
              <a:off x="530194" y="4408238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4" name="Google Shape;2564;p20"/>
            <p:cNvSpPr/>
            <p:nvPr/>
          </p:nvSpPr>
          <p:spPr>
            <a:xfrm>
              <a:off x="454999" y="4408238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5" name="Google Shape;2565;p20"/>
            <p:cNvSpPr/>
            <p:nvPr/>
          </p:nvSpPr>
          <p:spPr>
            <a:xfrm>
              <a:off x="78162" y="425742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6" name="Google Shape;2566;p20"/>
            <p:cNvSpPr/>
            <p:nvPr/>
          </p:nvSpPr>
          <p:spPr>
            <a:xfrm>
              <a:off x="78162" y="433284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7" name="Google Shape;2567;p20"/>
            <p:cNvSpPr/>
            <p:nvPr/>
          </p:nvSpPr>
          <p:spPr>
            <a:xfrm>
              <a:off x="78162" y="4408238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8" name="Google Shape;2568;p20"/>
            <p:cNvSpPr/>
            <p:nvPr/>
          </p:nvSpPr>
          <p:spPr>
            <a:xfrm>
              <a:off x="78162" y="44834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9" name="Google Shape;2569;p20"/>
            <p:cNvSpPr/>
            <p:nvPr/>
          </p:nvSpPr>
          <p:spPr>
            <a:xfrm>
              <a:off x="78162" y="455884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0" name="Google Shape;2570;p20"/>
            <p:cNvSpPr/>
            <p:nvPr/>
          </p:nvSpPr>
          <p:spPr>
            <a:xfrm>
              <a:off x="78162" y="463426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1" name="Google Shape;2571;p20"/>
            <p:cNvSpPr/>
            <p:nvPr/>
          </p:nvSpPr>
          <p:spPr>
            <a:xfrm>
              <a:off x="78162" y="4709659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2" name="Google Shape;2572;p20"/>
            <p:cNvSpPr/>
            <p:nvPr/>
          </p:nvSpPr>
          <p:spPr>
            <a:xfrm>
              <a:off x="78162" y="4784853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3" name="Google Shape;2573;p20"/>
            <p:cNvSpPr/>
            <p:nvPr/>
          </p:nvSpPr>
          <p:spPr>
            <a:xfrm>
              <a:off x="78162" y="4860270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4" name="Google Shape;2574;p20"/>
            <p:cNvSpPr/>
            <p:nvPr/>
          </p:nvSpPr>
          <p:spPr>
            <a:xfrm>
              <a:off x="153381" y="425742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5" name="Google Shape;2575;p20"/>
            <p:cNvSpPr/>
            <p:nvPr/>
          </p:nvSpPr>
          <p:spPr>
            <a:xfrm>
              <a:off x="153381" y="433284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6" name="Google Shape;2576;p20"/>
            <p:cNvSpPr/>
            <p:nvPr/>
          </p:nvSpPr>
          <p:spPr>
            <a:xfrm>
              <a:off x="153381" y="4408238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7" name="Google Shape;2577;p20"/>
            <p:cNvSpPr/>
            <p:nvPr/>
          </p:nvSpPr>
          <p:spPr>
            <a:xfrm>
              <a:off x="153381" y="448343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8" name="Google Shape;2578;p20"/>
            <p:cNvSpPr/>
            <p:nvPr/>
          </p:nvSpPr>
          <p:spPr>
            <a:xfrm>
              <a:off x="153381" y="455884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9" name="Google Shape;2579;p20"/>
            <p:cNvSpPr/>
            <p:nvPr/>
          </p:nvSpPr>
          <p:spPr>
            <a:xfrm>
              <a:off x="153381" y="463426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0" name="Google Shape;2580;p20"/>
            <p:cNvSpPr/>
            <p:nvPr/>
          </p:nvSpPr>
          <p:spPr>
            <a:xfrm>
              <a:off x="153381" y="470965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1" name="Google Shape;2581;p20"/>
            <p:cNvSpPr/>
            <p:nvPr/>
          </p:nvSpPr>
          <p:spPr>
            <a:xfrm>
              <a:off x="153381" y="4784853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9"/>
                    <a:pt x="9" y="481"/>
                    <a:pt x="0" y="1074"/>
                  </a:cubicBezTo>
                  <a:cubicBezTo>
                    <a:pt x="0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2" name="Google Shape;2582;p20"/>
            <p:cNvSpPr/>
            <p:nvPr/>
          </p:nvSpPr>
          <p:spPr>
            <a:xfrm>
              <a:off x="228773" y="425742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3" name="Google Shape;2583;p20"/>
            <p:cNvSpPr/>
            <p:nvPr/>
          </p:nvSpPr>
          <p:spPr>
            <a:xfrm>
              <a:off x="228773" y="433284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4" name="Google Shape;2584;p20"/>
            <p:cNvSpPr/>
            <p:nvPr/>
          </p:nvSpPr>
          <p:spPr>
            <a:xfrm>
              <a:off x="228773" y="4408238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5" name="Google Shape;2585;p20"/>
            <p:cNvSpPr/>
            <p:nvPr/>
          </p:nvSpPr>
          <p:spPr>
            <a:xfrm>
              <a:off x="228773" y="448343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6" name="Google Shape;2586;p20"/>
            <p:cNvSpPr/>
            <p:nvPr/>
          </p:nvSpPr>
          <p:spPr>
            <a:xfrm>
              <a:off x="228773" y="455884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7" name="Google Shape;2587;p20"/>
            <p:cNvSpPr/>
            <p:nvPr/>
          </p:nvSpPr>
          <p:spPr>
            <a:xfrm>
              <a:off x="228773" y="463426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8" name="Google Shape;2588;p20"/>
            <p:cNvSpPr/>
            <p:nvPr/>
          </p:nvSpPr>
          <p:spPr>
            <a:xfrm>
              <a:off x="228773" y="4709659"/>
              <a:ext cx="61763" cy="52710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9" name="Google Shape;2589;p20"/>
            <p:cNvSpPr/>
            <p:nvPr/>
          </p:nvSpPr>
          <p:spPr>
            <a:xfrm>
              <a:off x="228773" y="4784853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0" name="Google Shape;2590;p20"/>
            <p:cNvSpPr/>
            <p:nvPr/>
          </p:nvSpPr>
          <p:spPr>
            <a:xfrm>
              <a:off x="304190" y="425742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1" name="Google Shape;2591;p20"/>
            <p:cNvSpPr/>
            <p:nvPr/>
          </p:nvSpPr>
          <p:spPr>
            <a:xfrm>
              <a:off x="304190" y="433284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2" name="Google Shape;2592;p20"/>
            <p:cNvSpPr/>
            <p:nvPr/>
          </p:nvSpPr>
          <p:spPr>
            <a:xfrm>
              <a:off x="304190" y="4408238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20"/>
            <p:cNvSpPr/>
            <p:nvPr/>
          </p:nvSpPr>
          <p:spPr>
            <a:xfrm>
              <a:off x="379607" y="425742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20"/>
            <p:cNvSpPr/>
            <p:nvPr/>
          </p:nvSpPr>
          <p:spPr>
            <a:xfrm>
              <a:off x="379607" y="4332846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20"/>
            <p:cNvSpPr/>
            <p:nvPr/>
          </p:nvSpPr>
          <p:spPr>
            <a:xfrm>
              <a:off x="379607" y="4408238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20"/>
            <p:cNvSpPr/>
            <p:nvPr/>
          </p:nvSpPr>
          <p:spPr>
            <a:xfrm>
              <a:off x="379607" y="448343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20"/>
            <p:cNvSpPr/>
            <p:nvPr/>
          </p:nvSpPr>
          <p:spPr>
            <a:xfrm>
              <a:off x="304190" y="44834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8" name="Google Shape;2598;p20"/>
            <p:cNvSpPr/>
            <p:nvPr/>
          </p:nvSpPr>
          <p:spPr>
            <a:xfrm>
              <a:off x="304190" y="455884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9" name="Google Shape;2599;p20"/>
            <p:cNvSpPr/>
            <p:nvPr/>
          </p:nvSpPr>
          <p:spPr>
            <a:xfrm>
              <a:off x="304190" y="463426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20"/>
            <p:cNvSpPr/>
            <p:nvPr/>
          </p:nvSpPr>
          <p:spPr>
            <a:xfrm>
              <a:off x="304190" y="4709659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20"/>
            <p:cNvSpPr/>
            <p:nvPr/>
          </p:nvSpPr>
          <p:spPr>
            <a:xfrm>
              <a:off x="304190" y="4784853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20"/>
            <p:cNvSpPr/>
            <p:nvPr/>
          </p:nvSpPr>
          <p:spPr>
            <a:xfrm>
              <a:off x="304190" y="4860270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20"/>
            <p:cNvSpPr/>
            <p:nvPr/>
          </p:nvSpPr>
          <p:spPr>
            <a:xfrm>
              <a:off x="228773" y="4860270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20"/>
            <p:cNvSpPr/>
            <p:nvPr/>
          </p:nvSpPr>
          <p:spPr>
            <a:xfrm>
              <a:off x="153381" y="4860270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40"/>
                    <a:pt x="1821" y="1821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20"/>
            <p:cNvSpPr/>
            <p:nvPr/>
          </p:nvSpPr>
          <p:spPr>
            <a:xfrm>
              <a:off x="153381" y="4935687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20"/>
            <p:cNvSpPr/>
            <p:nvPr/>
          </p:nvSpPr>
          <p:spPr>
            <a:xfrm>
              <a:off x="78162" y="49356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20"/>
            <p:cNvSpPr/>
            <p:nvPr/>
          </p:nvSpPr>
          <p:spPr>
            <a:xfrm>
              <a:off x="1434678" y="4332846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20"/>
            <p:cNvSpPr/>
            <p:nvPr/>
          </p:nvSpPr>
          <p:spPr>
            <a:xfrm>
              <a:off x="1359459" y="433284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20"/>
            <p:cNvSpPr/>
            <p:nvPr/>
          </p:nvSpPr>
          <p:spPr>
            <a:xfrm>
              <a:off x="1359459" y="425742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20"/>
            <p:cNvSpPr/>
            <p:nvPr/>
          </p:nvSpPr>
          <p:spPr>
            <a:xfrm>
              <a:off x="1284067" y="4332846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20"/>
            <p:cNvSpPr/>
            <p:nvPr/>
          </p:nvSpPr>
          <p:spPr>
            <a:xfrm>
              <a:off x="1284067" y="425742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20"/>
            <p:cNvSpPr/>
            <p:nvPr/>
          </p:nvSpPr>
          <p:spPr>
            <a:xfrm>
              <a:off x="1208650" y="4408238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20"/>
            <p:cNvSpPr/>
            <p:nvPr/>
          </p:nvSpPr>
          <p:spPr>
            <a:xfrm>
              <a:off x="1208650" y="425742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20"/>
            <p:cNvSpPr/>
            <p:nvPr/>
          </p:nvSpPr>
          <p:spPr>
            <a:xfrm>
              <a:off x="1133258" y="4408238"/>
              <a:ext cx="61739" cy="52686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8" y="2129"/>
                    <a:pt x="1076" y="2129"/>
                  </a:cubicBezTo>
                  <a:cubicBezTo>
                    <a:pt x="1339" y="2129"/>
                    <a:pt x="1605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20"/>
            <p:cNvSpPr/>
            <p:nvPr/>
          </p:nvSpPr>
          <p:spPr>
            <a:xfrm>
              <a:off x="1133258" y="4257429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20"/>
            <p:cNvSpPr/>
            <p:nvPr/>
          </p:nvSpPr>
          <p:spPr>
            <a:xfrm>
              <a:off x="1058039" y="44834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20"/>
            <p:cNvSpPr/>
            <p:nvPr/>
          </p:nvSpPr>
          <p:spPr>
            <a:xfrm>
              <a:off x="1058039" y="4408238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20"/>
            <p:cNvSpPr/>
            <p:nvPr/>
          </p:nvSpPr>
          <p:spPr>
            <a:xfrm>
              <a:off x="1058039" y="425742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20"/>
            <p:cNvSpPr/>
            <p:nvPr/>
          </p:nvSpPr>
          <p:spPr>
            <a:xfrm>
              <a:off x="1058039" y="418201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20"/>
            <p:cNvSpPr/>
            <p:nvPr/>
          </p:nvSpPr>
          <p:spPr>
            <a:xfrm>
              <a:off x="982646" y="455884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20"/>
            <p:cNvSpPr/>
            <p:nvPr/>
          </p:nvSpPr>
          <p:spPr>
            <a:xfrm>
              <a:off x="982646" y="448343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20"/>
            <p:cNvSpPr/>
            <p:nvPr/>
          </p:nvSpPr>
          <p:spPr>
            <a:xfrm>
              <a:off x="982646" y="4408238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20"/>
            <p:cNvSpPr/>
            <p:nvPr/>
          </p:nvSpPr>
          <p:spPr>
            <a:xfrm>
              <a:off x="982646" y="418201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20"/>
            <p:cNvSpPr/>
            <p:nvPr/>
          </p:nvSpPr>
          <p:spPr>
            <a:xfrm>
              <a:off x="907031" y="463426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20"/>
            <p:cNvSpPr/>
            <p:nvPr/>
          </p:nvSpPr>
          <p:spPr>
            <a:xfrm>
              <a:off x="907031" y="455884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20"/>
            <p:cNvSpPr/>
            <p:nvPr/>
          </p:nvSpPr>
          <p:spPr>
            <a:xfrm>
              <a:off x="907031" y="4408238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20"/>
            <p:cNvSpPr/>
            <p:nvPr/>
          </p:nvSpPr>
          <p:spPr>
            <a:xfrm>
              <a:off x="907031" y="418201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20"/>
            <p:cNvSpPr/>
            <p:nvPr/>
          </p:nvSpPr>
          <p:spPr>
            <a:xfrm>
              <a:off x="831837" y="4709659"/>
              <a:ext cx="61541" cy="52710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20"/>
            <p:cNvSpPr/>
            <p:nvPr/>
          </p:nvSpPr>
          <p:spPr>
            <a:xfrm>
              <a:off x="831837" y="4634266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20"/>
            <p:cNvSpPr/>
            <p:nvPr/>
          </p:nvSpPr>
          <p:spPr>
            <a:xfrm>
              <a:off x="831837" y="448343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20"/>
            <p:cNvSpPr/>
            <p:nvPr/>
          </p:nvSpPr>
          <p:spPr>
            <a:xfrm>
              <a:off x="831837" y="4408238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20"/>
            <p:cNvSpPr/>
            <p:nvPr/>
          </p:nvSpPr>
          <p:spPr>
            <a:xfrm>
              <a:off x="831837" y="418201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20"/>
            <p:cNvSpPr/>
            <p:nvPr/>
          </p:nvSpPr>
          <p:spPr>
            <a:xfrm>
              <a:off x="756420" y="44834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20"/>
            <p:cNvSpPr/>
            <p:nvPr/>
          </p:nvSpPr>
          <p:spPr>
            <a:xfrm>
              <a:off x="756420" y="418201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20"/>
            <p:cNvSpPr/>
            <p:nvPr/>
          </p:nvSpPr>
          <p:spPr>
            <a:xfrm>
              <a:off x="681028" y="448343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20"/>
            <p:cNvSpPr/>
            <p:nvPr/>
          </p:nvSpPr>
          <p:spPr>
            <a:xfrm>
              <a:off x="681028" y="418201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7" name="Google Shape;2637;p20"/>
            <p:cNvSpPr/>
            <p:nvPr/>
          </p:nvSpPr>
          <p:spPr>
            <a:xfrm>
              <a:off x="681028" y="4106619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20"/>
            <p:cNvSpPr/>
            <p:nvPr/>
          </p:nvSpPr>
          <p:spPr>
            <a:xfrm>
              <a:off x="605611" y="448343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9" name="Google Shape;2639;p20"/>
            <p:cNvSpPr/>
            <p:nvPr/>
          </p:nvSpPr>
          <p:spPr>
            <a:xfrm>
              <a:off x="605611" y="4106619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0" name="Google Shape;2640;p20"/>
            <p:cNvSpPr/>
            <p:nvPr/>
          </p:nvSpPr>
          <p:spPr>
            <a:xfrm>
              <a:off x="530194" y="5086496"/>
              <a:ext cx="61912" cy="52859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1" name="Google Shape;2641;p20"/>
            <p:cNvSpPr/>
            <p:nvPr/>
          </p:nvSpPr>
          <p:spPr>
            <a:xfrm>
              <a:off x="530194" y="4935687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20"/>
            <p:cNvSpPr/>
            <p:nvPr/>
          </p:nvSpPr>
          <p:spPr>
            <a:xfrm>
              <a:off x="530194" y="463426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20"/>
            <p:cNvSpPr/>
            <p:nvPr/>
          </p:nvSpPr>
          <p:spPr>
            <a:xfrm>
              <a:off x="530194" y="448343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4" name="Google Shape;2644;p20"/>
            <p:cNvSpPr/>
            <p:nvPr/>
          </p:nvSpPr>
          <p:spPr>
            <a:xfrm>
              <a:off x="530194" y="418201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5" name="Google Shape;2645;p20"/>
            <p:cNvSpPr/>
            <p:nvPr/>
          </p:nvSpPr>
          <p:spPr>
            <a:xfrm>
              <a:off x="530194" y="4106619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6" name="Google Shape;2646;p20"/>
            <p:cNvSpPr/>
            <p:nvPr/>
          </p:nvSpPr>
          <p:spPr>
            <a:xfrm>
              <a:off x="454999" y="4784853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7" name="Google Shape;2647;p20"/>
            <p:cNvSpPr/>
            <p:nvPr/>
          </p:nvSpPr>
          <p:spPr>
            <a:xfrm>
              <a:off x="454999" y="4709659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8" name="Google Shape;2648;p20"/>
            <p:cNvSpPr/>
            <p:nvPr/>
          </p:nvSpPr>
          <p:spPr>
            <a:xfrm>
              <a:off x="454999" y="455884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9" name="Google Shape;2649;p20"/>
            <p:cNvSpPr/>
            <p:nvPr/>
          </p:nvSpPr>
          <p:spPr>
            <a:xfrm>
              <a:off x="454999" y="448343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20"/>
            <p:cNvSpPr/>
            <p:nvPr/>
          </p:nvSpPr>
          <p:spPr>
            <a:xfrm>
              <a:off x="454999" y="418201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20"/>
            <p:cNvSpPr/>
            <p:nvPr/>
          </p:nvSpPr>
          <p:spPr>
            <a:xfrm>
              <a:off x="379607" y="4860270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20"/>
            <p:cNvSpPr/>
            <p:nvPr/>
          </p:nvSpPr>
          <p:spPr>
            <a:xfrm>
              <a:off x="379607" y="4784853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0" y="2138"/>
                  </a:cubicBezTo>
                  <a:cubicBezTo>
                    <a:pt x="1331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3" name="Google Shape;2653;p20"/>
            <p:cNvSpPr/>
            <p:nvPr/>
          </p:nvSpPr>
          <p:spPr>
            <a:xfrm>
              <a:off x="379607" y="470965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20"/>
            <p:cNvSpPr/>
            <p:nvPr/>
          </p:nvSpPr>
          <p:spPr>
            <a:xfrm>
              <a:off x="379607" y="4634266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5" name="Google Shape;2655;p20"/>
            <p:cNvSpPr/>
            <p:nvPr/>
          </p:nvSpPr>
          <p:spPr>
            <a:xfrm>
              <a:off x="379607" y="455884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6" name="Google Shape;2656;p20"/>
            <p:cNvSpPr/>
            <p:nvPr/>
          </p:nvSpPr>
          <p:spPr>
            <a:xfrm>
              <a:off x="379607" y="418201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7" name="Google Shape;2657;p20"/>
            <p:cNvSpPr/>
            <p:nvPr/>
          </p:nvSpPr>
          <p:spPr>
            <a:xfrm>
              <a:off x="304190" y="49356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8" name="Google Shape;2658;p20"/>
            <p:cNvSpPr/>
            <p:nvPr/>
          </p:nvSpPr>
          <p:spPr>
            <a:xfrm>
              <a:off x="304190" y="418201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9" name="Google Shape;2659;p20"/>
            <p:cNvSpPr/>
            <p:nvPr/>
          </p:nvSpPr>
          <p:spPr>
            <a:xfrm>
              <a:off x="228773" y="5086496"/>
              <a:ext cx="61912" cy="52859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0" name="Google Shape;2660;p20"/>
            <p:cNvSpPr/>
            <p:nvPr/>
          </p:nvSpPr>
          <p:spPr>
            <a:xfrm>
              <a:off x="228773" y="501107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1" name="Google Shape;2661;p20"/>
            <p:cNvSpPr/>
            <p:nvPr/>
          </p:nvSpPr>
          <p:spPr>
            <a:xfrm>
              <a:off x="228773" y="4935687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20"/>
            <p:cNvSpPr/>
            <p:nvPr/>
          </p:nvSpPr>
          <p:spPr>
            <a:xfrm>
              <a:off x="228773" y="418201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20"/>
            <p:cNvSpPr/>
            <p:nvPr/>
          </p:nvSpPr>
          <p:spPr>
            <a:xfrm>
              <a:off x="153381" y="501107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20"/>
            <p:cNvSpPr/>
            <p:nvPr/>
          </p:nvSpPr>
          <p:spPr>
            <a:xfrm>
              <a:off x="153381" y="418201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20"/>
            <p:cNvSpPr/>
            <p:nvPr/>
          </p:nvSpPr>
          <p:spPr>
            <a:xfrm>
              <a:off x="78162" y="501107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20"/>
            <p:cNvSpPr/>
            <p:nvPr/>
          </p:nvSpPr>
          <p:spPr>
            <a:xfrm>
              <a:off x="78162" y="418201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67" name="Google Shape;2667;p20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9" name="Google Shape;2669;p21"/>
          <p:cNvGrpSpPr/>
          <p:nvPr/>
        </p:nvGrpSpPr>
        <p:grpSpPr>
          <a:xfrm flipH="1">
            <a:off x="-312786" y="1436288"/>
            <a:ext cx="589385" cy="429498"/>
            <a:chOff x="8529048" y="1436288"/>
            <a:chExt cx="589385" cy="429498"/>
          </a:xfrm>
        </p:grpSpPr>
        <p:sp>
          <p:nvSpPr>
            <p:cNvPr id="2670" name="Google Shape;2670;p21"/>
            <p:cNvSpPr/>
            <p:nvPr/>
          </p:nvSpPr>
          <p:spPr>
            <a:xfrm>
              <a:off x="9056670" y="166231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21"/>
            <p:cNvSpPr/>
            <p:nvPr/>
          </p:nvSpPr>
          <p:spPr>
            <a:xfrm>
              <a:off x="9056670" y="158689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21"/>
            <p:cNvSpPr/>
            <p:nvPr/>
          </p:nvSpPr>
          <p:spPr>
            <a:xfrm>
              <a:off x="9056670" y="151148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21"/>
            <p:cNvSpPr/>
            <p:nvPr/>
          </p:nvSpPr>
          <p:spPr>
            <a:xfrm>
              <a:off x="9056670" y="1436288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21"/>
            <p:cNvSpPr/>
            <p:nvPr/>
          </p:nvSpPr>
          <p:spPr>
            <a:xfrm>
              <a:off x="8981278" y="1662316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21"/>
            <p:cNvSpPr/>
            <p:nvPr/>
          </p:nvSpPr>
          <p:spPr>
            <a:xfrm>
              <a:off x="8981278" y="158689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21"/>
            <p:cNvSpPr/>
            <p:nvPr/>
          </p:nvSpPr>
          <p:spPr>
            <a:xfrm>
              <a:off x="8981278" y="15114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21"/>
            <p:cNvSpPr/>
            <p:nvPr/>
          </p:nvSpPr>
          <p:spPr>
            <a:xfrm>
              <a:off x="8981278" y="1436288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21"/>
            <p:cNvSpPr/>
            <p:nvPr/>
          </p:nvSpPr>
          <p:spPr>
            <a:xfrm>
              <a:off x="8905861" y="166231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21"/>
            <p:cNvSpPr/>
            <p:nvPr/>
          </p:nvSpPr>
          <p:spPr>
            <a:xfrm>
              <a:off x="8905861" y="158689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21"/>
            <p:cNvSpPr/>
            <p:nvPr/>
          </p:nvSpPr>
          <p:spPr>
            <a:xfrm>
              <a:off x="8905861" y="15114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21"/>
            <p:cNvSpPr/>
            <p:nvPr/>
          </p:nvSpPr>
          <p:spPr>
            <a:xfrm>
              <a:off x="8905861" y="1436288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21"/>
            <p:cNvSpPr/>
            <p:nvPr/>
          </p:nvSpPr>
          <p:spPr>
            <a:xfrm>
              <a:off x="8830469" y="1662316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21"/>
            <p:cNvSpPr/>
            <p:nvPr/>
          </p:nvSpPr>
          <p:spPr>
            <a:xfrm>
              <a:off x="8830469" y="1586899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21"/>
            <p:cNvSpPr/>
            <p:nvPr/>
          </p:nvSpPr>
          <p:spPr>
            <a:xfrm>
              <a:off x="8830469" y="1511482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21"/>
            <p:cNvSpPr/>
            <p:nvPr/>
          </p:nvSpPr>
          <p:spPr>
            <a:xfrm>
              <a:off x="8830469" y="1436288"/>
              <a:ext cx="61739" cy="52686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21"/>
            <p:cNvSpPr/>
            <p:nvPr/>
          </p:nvSpPr>
          <p:spPr>
            <a:xfrm>
              <a:off x="8755052" y="1662316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21"/>
            <p:cNvSpPr/>
            <p:nvPr/>
          </p:nvSpPr>
          <p:spPr>
            <a:xfrm>
              <a:off x="8755052" y="1586899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21"/>
            <p:cNvSpPr/>
            <p:nvPr/>
          </p:nvSpPr>
          <p:spPr>
            <a:xfrm>
              <a:off x="8755052" y="151148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21"/>
            <p:cNvSpPr/>
            <p:nvPr/>
          </p:nvSpPr>
          <p:spPr>
            <a:xfrm>
              <a:off x="8755052" y="1436288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21"/>
            <p:cNvSpPr/>
            <p:nvPr/>
          </p:nvSpPr>
          <p:spPr>
            <a:xfrm>
              <a:off x="8679857" y="1737709"/>
              <a:ext cx="61689" cy="52710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3" y="1149"/>
                    <a:pt x="2020" y="1"/>
                    <a:pt x="1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21"/>
            <p:cNvSpPr/>
            <p:nvPr/>
          </p:nvSpPr>
          <p:spPr>
            <a:xfrm>
              <a:off x="8679857" y="1662292"/>
              <a:ext cx="61689" cy="52735"/>
            </a:xfrm>
            <a:custGeom>
              <a:avLst/>
              <a:gdLst/>
              <a:ahLst/>
              <a:cxnLst/>
              <a:rect l="l" t="t" r="r" b="b"/>
              <a:pathLst>
                <a:path w="2494" h="2132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1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93" y="1150"/>
                    <a:pt x="2020" y="1"/>
                    <a:pt x="1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21"/>
            <p:cNvSpPr/>
            <p:nvPr/>
          </p:nvSpPr>
          <p:spPr>
            <a:xfrm>
              <a:off x="8679857" y="1586899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39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21"/>
            <p:cNvSpPr/>
            <p:nvPr/>
          </p:nvSpPr>
          <p:spPr>
            <a:xfrm>
              <a:off x="8679857" y="1511482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21"/>
            <p:cNvSpPr/>
            <p:nvPr/>
          </p:nvSpPr>
          <p:spPr>
            <a:xfrm>
              <a:off x="8679857" y="1436288"/>
              <a:ext cx="61689" cy="52710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3" y="1141"/>
                    <a:pt x="2020" y="1"/>
                    <a:pt x="1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21"/>
            <p:cNvSpPr/>
            <p:nvPr/>
          </p:nvSpPr>
          <p:spPr>
            <a:xfrm>
              <a:off x="8604440" y="1812903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21"/>
            <p:cNvSpPr/>
            <p:nvPr/>
          </p:nvSpPr>
          <p:spPr>
            <a:xfrm>
              <a:off x="8604440" y="1737709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21"/>
            <p:cNvSpPr/>
            <p:nvPr/>
          </p:nvSpPr>
          <p:spPr>
            <a:xfrm>
              <a:off x="8604440" y="1662316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21"/>
            <p:cNvSpPr/>
            <p:nvPr/>
          </p:nvSpPr>
          <p:spPr>
            <a:xfrm>
              <a:off x="8604440" y="1586899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21"/>
            <p:cNvSpPr/>
            <p:nvPr/>
          </p:nvSpPr>
          <p:spPr>
            <a:xfrm>
              <a:off x="8604440" y="15114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21"/>
            <p:cNvSpPr/>
            <p:nvPr/>
          </p:nvSpPr>
          <p:spPr>
            <a:xfrm>
              <a:off x="8604440" y="1436288"/>
              <a:ext cx="61491" cy="52686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86" y="1149"/>
                    <a:pt x="2020" y="1"/>
                    <a:pt x="1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21"/>
            <p:cNvSpPr/>
            <p:nvPr/>
          </p:nvSpPr>
          <p:spPr>
            <a:xfrm>
              <a:off x="8529048" y="1812903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21"/>
            <p:cNvSpPr/>
            <p:nvPr/>
          </p:nvSpPr>
          <p:spPr>
            <a:xfrm>
              <a:off x="8529048" y="1662316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21"/>
            <p:cNvSpPr/>
            <p:nvPr/>
          </p:nvSpPr>
          <p:spPr>
            <a:xfrm>
              <a:off x="8529048" y="1586899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21"/>
            <p:cNvSpPr/>
            <p:nvPr/>
          </p:nvSpPr>
          <p:spPr>
            <a:xfrm>
              <a:off x="8529048" y="15114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5" name="Google Shape;2705;p21"/>
          <p:cNvSpPr/>
          <p:nvPr/>
        </p:nvSpPr>
        <p:spPr>
          <a:xfrm rot="4601100" flipH="1">
            <a:off x="7287471" y="816561"/>
            <a:ext cx="3074541" cy="1037530"/>
          </a:xfrm>
          <a:custGeom>
            <a:avLst/>
            <a:gdLst/>
            <a:ahLst/>
            <a:cxnLst/>
            <a:rect l="l" t="t" r="r" b="b"/>
            <a:pathLst>
              <a:path w="122984" h="41502" extrusionOk="0">
                <a:moveTo>
                  <a:pt x="0" y="13728"/>
                </a:moveTo>
                <a:cubicBezTo>
                  <a:pt x="15353" y="18846"/>
                  <a:pt x="36119" y="15934"/>
                  <a:pt x="46224" y="28575"/>
                </a:cubicBezTo>
                <a:cubicBezTo>
                  <a:pt x="49104" y="32178"/>
                  <a:pt x="45771" y="41003"/>
                  <a:pt x="41181" y="41462"/>
                </a:cubicBezTo>
                <a:cubicBezTo>
                  <a:pt x="38005" y="41779"/>
                  <a:pt x="36177" y="35233"/>
                  <a:pt x="37820" y="32497"/>
                </a:cubicBezTo>
                <a:cubicBezTo>
                  <a:pt x="41823" y="25828"/>
                  <a:pt x="53400" y="29256"/>
                  <a:pt x="61072" y="30536"/>
                </a:cubicBezTo>
                <a:cubicBezTo>
                  <a:pt x="66509" y="31443"/>
                  <a:pt x="72130" y="30659"/>
                  <a:pt x="77600" y="29976"/>
                </a:cubicBezTo>
                <a:cubicBezTo>
                  <a:pt x="95590" y="27729"/>
                  <a:pt x="112936" y="15091"/>
                  <a:pt x="122984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06" name="Google Shape;2706;p21"/>
          <p:cNvGrpSpPr/>
          <p:nvPr/>
        </p:nvGrpSpPr>
        <p:grpSpPr>
          <a:xfrm flipH="1">
            <a:off x="-228944" y="11"/>
            <a:ext cx="890757" cy="1183347"/>
            <a:chOff x="8143834" y="39152"/>
            <a:chExt cx="890757" cy="1183347"/>
          </a:xfrm>
        </p:grpSpPr>
        <p:sp>
          <p:nvSpPr>
            <p:cNvPr id="2707" name="Google Shape;2707;p21"/>
            <p:cNvSpPr/>
            <p:nvPr/>
          </p:nvSpPr>
          <p:spPr>
            <a:xfrm>
              <a:off x="8972902" y="189763"/>
              <a:ext cx="61541" cy="52859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21"/>
            <p:cNvSpPr/>
            <p:nvPr/>
          </p:nvSpPr>
          <p:spPr>
            <a:xfrm>
              <a:off x="8972902" y="114544"/>
              <a:ext cx="61689" cy="52735"/>
            </a:xfrm>
            <a:custGeom>
              <a:avLst/>
              <a:gdLst/>
              <a:ahLst/>
              <a:cxnLst/>
              <a:rect l="l" t="t" r="r" b="b"/>
              <a:pathLst>
                <a:path w="2494" h="2132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0"/>
                    <a:pt x="0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4" y="2033"/>
                    <a:pt x="1821" y="1814"/>
                  </a:cubicBezTo>
                  <a:cubicBezTo>
                    <a:pt x="2493" y="1141"/>
                    <a:pt x="2020" y="1"/>
                    <a:pt x="1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21"/>
            <p:cNvSpPr/>
            <p:nvPr/>
          </p:nvSpPr>
          <p:spPr>
            <a:xfrm>
              <a:off x="8972902" y="39152"/>
              <a:ext cx="61689" cy="52710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4" y="2032"/>
                    <a:pt x="1821" y="1813"/>
                  </a:cubicBezTo>
                  <a:cubicBezTo>
                    <a:pt x="2493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21"/>
            <p:cNvSpPr/>
            <p:nvPr/>
          </p:nvSpPr>
          <p:spPr>
            <a:xfrm>
              <a:off x="8897682" y="416163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21"/>
            <p:cNvSpPr/>
            <p:nvPr/>
          </p:nvSpPr>
          <p:spPr>
            <a:xfrm>
              <a:off x="8897485" y="340573"/>
              <a:ext cx="61763" cy="52908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9" y="1073"/>
                  </a:cubicBezTo>
                  <a:cubicBezTo>
                    <a:pt x="9" y="1715"/>
                    <a:pt x="535" y="2139"/>
                    <a:pt x="1081" y="2139"/>
                  </a:cubicBezTo>
                  <a:cubicBezTo>
                    <a:pt x="1345" y="2139"/>
                    <a:pt x="1613" y="2040"/>
                    <a:pt x="1830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21"/>
            <p:cNvSpPr/>
            <p:nvPr/>
          </p:nvSpPr>
          <p:spPr>
            <a:xfrm>
              <a:off x="8897682" y="265156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21"/>
            <p:cNvSpPr/>
            <p:nvPr/>
          </p:nvSpPr>
          <p:spPr>
            <a:xfrm>
              <a:off x="8897682" y="189763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21"/>
            <p:cNvSpPr/>
            <p:nvPr/>
          </p:nvSpPr>
          <p:spPr>
            <a:xfrm>
              <a:off x="8897682" y="114544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5" name="Google Shape;2715;p21"/>
            <p:cNvSpPr/>
            <p:nvPr/>
          </p:nvSpPr>
          <p:spPr>
            <a:xfrm>
              <a:off x="8897682" y="3915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21"/>
            <p:cNvSpPr/>
            <p:nvPr/>
          </p:nvSpPr>
          <p:spPr>
            <a:xfrm>
              <a:off x="8822290" y="416163"/>
              <a:ext cx="61541" cy="52735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21"/>
            <p:cNvSpPr/>
            <p:nvPr/>
          </p:nvSpPr>
          <p:spPr>
            <a:xfrm>
              <a:off x="8822290" y="340573"/>
              <a:ext cx="61739" cy="52908"/>
            </a:xfrm>
            <a:custGeom>
              <a:avLst/>
              <a:gdLst/>
              <a:ahLst/>
              <a:cxnLst/>
              <a:rect l="l" t="t" r="r" b="b"/>
              <a:pathLst>
                <a:path w="2496" h="2139" extrusionOk="0">
                  <a:moveTo>
                    <a:pt x="1065" y="0"/>
                  </a:moveTo>
                  <a:cubicBezTo>
                    <a:pt x="472" y="0"/>
                    <a:pt x="0" y="480"/>
                    <a:pt x="0" y="1073"/>
                  </a:cubicBezTo>
                  <a:cubicBezTo>
                    <a:pt x="0" y="1715"/>
                    <a:pt x="526" y="2139"/>
                    <a:pt x="1073" y="2139"/>
                  </a:cubicBezTo>
                  <a:cubicBezTo>
                    <a:pt x="1336" y="2139"/>
                    <a:pt x="1604" y="2040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21"/>
            <p:cNvSpPr/>
            <p:nvPr/>
          </p:nvSpPr>
          <p:spPr>
            <a:xfrm>
              <a:off x="8822290" y="265156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21"/>
            <p:cNvSpPr/>
            <p:nvPr/>
          </p:nvSpPr>
          <p:spPr>
            <a:xfrm>
              <a:off x="8822290" y="189763"/>
              <a:ext cx="61541" cy="52859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21"/>
            <p:cNvSpPr/>
            <p:nvPr/>
          </p:nvSpPr>
          <p:spPr>
            <a:xfrm>
              <a:off x="8822290" y="114544"/>
              <a:ext cx="61541" cy="52735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21"/>
            <p:cNvSpPr/>
            <p:nvPr/>
          </p:nvSpPr>
          <p:spPr>
            <a:xfrm>
              <a:off x="8822290" y="39152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21"/>
            <p:cNvSpPr/>
            <p:nvPr/>
          </p:nvSpPr>
          <p:spPr>
            <a:xfrm>
              <a:off x="8746873" y="491382"/>
              <a:ext cx="61565" cy="52908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21"/>
            <p:cNvSpPr/>
            <p:nvPr/>
          </p:nvSpPr>
          <p:spPr>
            <a:xfrm>
              <a:off x="8746873" y="416163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21"/>
            <p:cNvSpPr/>
            <p:nvPr/>
          </p:nvSpPr>
          <p:spPr>
            <a:xfrm>
              <a:off x="8746873" y="340573"/>
              <a:ext cx="61763" cy="52908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21"/>
            <p:cNvSpPr/>
            <p:nvPr/>
          </p:nvSpPr>
          <p:spPr>
            <a:xfrm>
              <a:off x="8746873" y="265156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21"/>
            <p:cNvSpPr/>
            <p:nvPr/>
          </p:nvSpPr>
          <p:spPr>
            <a:xfrm>
              <a:off x="8746873" y="189763"/>
              <a:ext cx="61565" cy="52908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66" y="0"/>
                  </a:moveTo>
                  <a:cubicBezTo>
                    <a:pt x="480" y="8"/>
                    <a:pt x="1" y="488"/>
                    <a:pt x="1" y="1073"/>
                  </a:cubicBezTo>
                  <a:cubicBezTo>
                    <a:pt x="1" y="1715"/>
                    <a:pt x="527" y="2139"/>
                    <a:pt x="1073" y="2139"/>
                  </a:cubicBezTo>
                  <a:cubicBezTo>
                    <a:pt x="1337" y="2139"/>
                    <a:pt x="1605" y="2040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21"/>
            <p:cNvSpPr/>
            <p:nvPr/>
          </p:nvSpPr>
          <p:spPr>
            <a:xfrm>
              <a:off x="8746873" y="114544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21"/>
            <p:cNvSpPr/>
            <p:nvPr/>
          </p:nvSpPr>
          <p:spPr>
            <a:xfrm>
              <a:off x="8746873" y="3915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21"/>
            <p:cNvSpPr/>
            <p:nvPr/>
          </p:nvSpPr>
          <p:spPr>
            <a:xfrm>
              <a:off x="8671481" y="642191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96" y="1147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21"/>
            <p:cNvSpPr/>
            <p:nvPr/>
          </p:nvSpPr>
          <p:spPr>
            <a:xfrm>
              <a:off x="8671481" y="566774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9" y="2134"/>
                    <a:pt x="1078" y="2134"/>
                  </a:cubicBezTo>
                  <a:cubicBezTo>
                    <a:pt x="1339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21"/>
            <p:cNvSpPr/>
            <p:nvPr/>
          </p:nvSpPr>
          <p:spPr>
            <a:xfrm>
              <a:off x="8671481" y="491382"/>
              <a:ext cx="61541" cy="52908"/>
            </a:xfrm>
            <a:custGeom>
              <a:avLst/>
              <a:gdLst/>
              <a:ahLst/>
              <a:cxnLst/>
              <a:rect l="l" t="t" r="r" b="b"/>
              <a:pathLst>
                <a:path w="2488" h="2139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4" y="2041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21"/>
            <p:cNvSpPr/>
            <p:nvPr/>
          </p:nvSpPr>
          <p:spPr>
            <a:xfrm>
              <a:off x="8671481" y="416163"/>
              <a:ext cx="61541" cy="52735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21"/>
            <p:cNvSpPr/>
            <p:nvPr/>
          </p:nvSpPr>
          <p:spPr>
            <a:xfrm>
              <a:off x="8671481" y="340573"/>
              <a:ext cx="61739" cy="52908"/>
            </a:xfrm>
            <a:custGeom>
              <a:avLst/>
              <a:gdLst/>
              <a:ahLst/>
              <a:cxnLst/>
              <a:rect l="l" t="t" r="r" b="b"/>
              <a:pathLst>
                <a:path w="2496" h="2139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7" y="2139"/>
                  </a:cubicBezTo>
                  <a:cubicBezTo>
                    <a:pt x="1341" y="2139"/>
                    <a:pt x="1610" y="2040"/>
                    <a:pt x="1829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21"/>
            <p:cNvSpPr/>
            <p:nvPr/>
          </p:nvSpPr>
          <p:spPr>
            <a:xfrm>
              <a:off x="8671481" y="265156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5" name="Google Shape;2735;p21"/>
            <p:cNvSpPr/>
            <p:nvPr/>
          </p:nvSpPr>
          <p:spPr>
            <a:xfrm>
              <a:off x="8671481" y="189763"/>
              <a:ext cx="61739" cy="52859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8" y="2137"/>
                    <a:pt x="1076" y="2137"/>
                  </a:cubicBezTo>
                  <a:cubicBezTo>
                    <a:pt x="1339" y="2137"/>
                    <a:pt x="1605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6" name="Google Shape;2736;p21"/>
            <p:cNvSpPr/>
            <p:nvPr/>
          </p:nvSpPr>
          <p:spPr>
            <a:xfrm>
              <a:off x="8671481" y="114544"/>
              <a:ext cx="61541" cy="52735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7" name="Google Shape;2737;p21"/>
            <p:cNvSpPr/>
            <p:nvPr/>
          </p:nvSpPr>
          <p:spPr>
            <a:xfrm>
              <a:off x="8671481" y="39152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8" name="Google Shape;2738;p21"/>
            <p:cNvSpPr/>
            <p:nvPr/>
          </p:nvSpPr>
          <p:spPr>
            <a:xfrm>
              <a:off x="8596262" y="792803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9" name="Google Shape;2739;p21"/>
            <p:cNvSpPr/>
            <p:nvPr/>
          </p:nvSpPr>
          <p:spPr>
            <a:xfrm>
              <a:off x="8596262" y="717584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21"/>
            <p:cNvSpPr/>
            <p:nvPr/>
          </p:nvSpPr>
          <p:spPr>
            <a:xfrm>
              <a:off x="8596262" y="642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7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1" name="Google Shape;2741;p21"/>
            <p:cNvSpPr/>
            <p:nvPr/>
          </p:nvSpPr>
          <p:spPr>
            <a:xfrm>
              <a:off x="8596262" y="566774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2" name="Google Shape;2742;p21"/>
            <p:cNvSpPr/>
            <p:nvPr/>
          </p:nvSpPr>
          <p:spPr>
            <a:xfrm>
              <a:off x="8596064" y="491382"/>
              <a:ext cx="61763" cy="52908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5" y="2041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21"/>
            <p:cNvSpPr/>
            <p:nvPr/>
          </p:nvSpPr>
          <p:spPr>
            <a:xfrm>
              <a:off x="8596064" y="416163"/>
              <a:ext cx="61763" cy="52735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21"/>
            <p:cNvSpPr/>
            <p:nvPr/>
          </p:nvSpPr>
          <p:spPr>
            <a:xfrm>
              <a:off x="8596064" y="340573"/>
              <a:ext cx="61763" cy="52908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21"/>
            <p:cNvSpPr/>
            <p:nvPr/>
          </p:nvSpPr>
          <p:spPr>
            <a:xfrm>
              <a:off x="8596262" y="265156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21"/>
            <p:cNvSpPr/>
            <p:nvPr/>
          </p:nvSpPr>
          <p:spPr>
            <a:xfrm>
              <a:off x="8596262" y="189763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21"/>
            <p:cNvSpPr/>
            <p:nvPr/>
          </p:nvSpPr>
          <p:spPr>
            <a:xfrm>
              <a:off x="8596064" y="114544"/>
              <a:ext cx="61763" cy="52735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21"/>
            <p:cNvSpPr/>
            <p:nvPr/>
          </p:nvSpPr>
          <p:spPr>
            <a:xfrm>
              <a:off x="8596064" y="3915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21"/>
            <p:cNvSpPr/>
            <p:nvPr/>
          </p:nvSpPr>
          <p:spPr>
            <a:xfrm>
              <a:off x="8520869" y="8681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21"/>
            <p:cNvSpPr/>
            <p:nvPr/>
          </p:nvSpPr>
          <p:spPr>
            <a:xfrm>
              <a:off x="8520869" y="792803"/>
              <a:ext cx="61541" cy="52859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21"/>
            <p:cNvSpPr/>
            <p:nvPr/>
          </p:nvSpPr>
          <p:spPr>
            <a:xfrm>
              <a:off x="8520869" y="717584"/>
              <a:ext cx="61541" cy="52735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21"/>
            <p:cNvSpPr/>
            <p:nvPr/>
          </p:nvSpPr>
          <p:spPr>
            <a:xfrm>
              <a:off x="8520869" y="6421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21"/>
            <p:cNvSpPr/>
            <p:nvPr/>
          </p:nvSpPr>
          <p:spPr>
            <a:xfrm>
              <a:off x="8520869" y="566774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21"/>
            <p:cNvSpPr/>
            <p:nvPr/>
          </p:nvSpPr>
          <p:spPr>
            <a:xfrm>
              <a:off x="8520647" y="491382"/>
              <a:ext cx="61763" cy="52908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9" y="1073"/>
                  </a:cubicBezTo>
                  <a:cubicBezTo>
                    <a:pt x="9" y="1715"/>
                    <a:pt x="531" y="2139"/>
                    <a:pt x="1078" y="2139"/>
                  </a:cubicBezTo>
                  <a:cubicBezTo>
                    <a:pt x="1342" y="2139"/>
                    <a:pt x="1611" y="2041"/>
                    <a:pt x="1830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21"/>
            <p:cNvSpPr/>
            <p:nvPr/>
          </p:nvSpPr>
          <p:spPr>
            <a:xfrm>
              <a:off x="8520869" y="416163"/>
              <a:ext cx="61541" cy="52735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21"/>
            <p:cNvSpPr/>
            <p:nvPr/>
          </p:nvSpPr>
          <p:spPr>
            <a:xfrm>
              <a:off x="8520647" y="340573"/>
              <a:ext cx="61961" cy="52908"/>
            </a:xfrm>
            <a:custGeom>
              <a:avLst/>
              <a:gdLst/>
              <a:ahLst/>
              <a:cxnLst/>
              <a:rect l="l" t="t" r="r" b="b"/>
              <a:pathLst>
                <a:path w="2505" h="2139" extrusionOk="0">
                  <a:moveTo>
                    <a:pt x="1074" y="0"/>
                  </a:moveTo>
                  <a:cubicBezTo>
                    <a:pt x="481" y="0"/>
                    <a:pt x="1" y="480"/>
                    <a:pt x="9" y="1073"/>
                  </a:cubicBezTo>
                  <a:cubicBezTo>
                    <a:pt x="9" y="1715"/>
                    <a:pt x="535" y="2139"/>
                    <a:pt x="1082" y="2139"/>
                  </a:cubicBezTo>
                  <a:cubicBezTo>
                    <a:pt x="1345" y="2139"/>
                    <a:pt x="1613" y="2040"/>
                    <a:pt x="1830" y="1821"/>
                  </a:cubicBezTo>
                  <a:cubicBezTo>
                    <a:pt x="2505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7" name="Google Shape;2757;p21"/>
            <p:cNvSpPr/>
            <p:nvPr/>
          </p:nvSpPr>
          <p:spPr>
            <a:xfrm>
              <a:off x="8520869" y="265156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8" name="Google Shape;2758;p21"/>
            <p:cNvSpPr/>
            <p:nvPr/>
          </p:nvSpPr>
          <p:spPr>
            <a:xfrm>
              <a:off x="8520869" y="189763"/>
              <a:ext cx="61541" cy="52859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21"/>
            <p:cNvSpPr/>
            <p:nvPr/>
          </p:nvSpPr>
          <p:spPr>
            <a:xfrm>
              <a:off x="8520869" y="114544"/>
              <a:ext cx="61541" cy="52735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21"/>
            <p:cNvSpPr/>
            <p:nvPr/>
          </p:nvSpPr>
          <p:spPr>
            <a:xfrm>
              <a:off x="8520869" y="39152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21"/>
            <p:cNvSpPr/>
            <p:nvPr/>
          </p:nvSpPr>
          <p:spPr>
            <a:xfrm>
              <a:off x="8445255" y="94361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21"/>
            <p:cNvSpPr/>
            <p:nvPr/>
          </p:nvSpPr>
          <p:spPr>
            <a:xfrm>
              <a:off x="8445255" y="8681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21"/>
            <p:cNvSpPr/>
            <p:nvPr/>
          </p:nvSpPr>
          <p:spPr>
            <a:xfrm>
              <a:off x="8445255" y="792803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74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7" y="8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21"/>
            <p:cNvSpPr/>
            <p:nvPr/>
          </p:nvSpPr>
          <p:spPr>
            <a:xfrm>
              <a:off x="8445255" y="717584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21"/>
            <p:cNvSpPr/>
            <p:nvPr/>
          </p:nvSpPr>
          <p:spPr>
            <a:xfrm>
              <a:off x="8445255" y="6421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21"/>
            <p:cNvSpPr/>
            <p:nvPr/>
          </p:nvSpPr>
          <p:spPr>
            <a:xfrm>
              <a:off x="8445255" y="566774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21"/>
            <p:cNvSpPr/>
            <p:nvPr/>
          </p:nvSpPr>
          <p:spPr>
            <a:xfrm>
              <a:off x="8445255" y="491382"/>
              <a:ext cx="61565" cy="52908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74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5" y="2041"/>
                    <a:pt x="1821" y="1821"/>
                  </a:cubicBezTo>
                  <a:cubicBezTo>
                    <a:pt x="2488" y="1146"/>
                    <a:pt x="2017" y="8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21"/>
            <p:cNvSpPr/>
            <p:nvPr/>
          </p:nvSpPr>
          <p:spPr>
            <a:xfrm>
              <a:off x="8445255" y="416163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21"/>
            <p:cNvSpPr/>
            <p:nvPr/>
          </p:nvSpPr>
          <p:spPr>
            <a:xfrm>
              <a:off x="8445255" y="340573"/>
              <a:ext cx="61763" cy="52908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7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21"/>
            <p:cNvSpPr/>
            <p:nvPr/>
          </p:nvSpPr>
          <p:spPr>
            <a:xfrm>
              <a:off x="8445255" y="265156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21"/>
            <p:cNvSpPr/>
            <p:nvPr/>
          </p:nvSpPr>
          <p:spPr>
            <a:xfrm>
              <a:off x="8445255" y="189763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74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8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21"/>
            <p:cNvSpPr/>
            <p:nvPr/>
          </p:nvSpPr>
          <p:spPr>
            <a:xfrm>
              <a:off x="8445255" y="114544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21"/>
            <p:cNvSpPr/>
            <p:nvPr/>
          </p:nvSpPr>
          <p:spPr>
            <a:xfrm>
              <a:off x="8445255" y="3915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21"/>
            <p:cNvSpPr/>
            <p:nvPr/>
          </p:nvSpPr>
          <p:spPr>
            <a:xfrm>
              <a:off x="8369837" y="1169616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21"/>
            <p:cNvSpPr/>
            <p:nvPr/>
          </p:nvSpPr>
          <p:spPr>
            <a:xfrm>
              <a:off x="8369837" y="94361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21"/>
            <p:cNvSpPr/>
            <p:nvPr/>
          </p:nvSpPr>
          <p:spPr>
            <a:xfrm>
              <a:off x="8369837" y="86819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21"/>
            <p:cNvSpPr/>
            <p:nvPr/>
          </p:nvSpPr>
          <p:spPr>
            <a:xfrm>
              <a:off x="8369837" y="792803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21"/>
            <p:cNvSpPr/>
            <p:nvPr/>
          </p:nvSpPr>
          <p:spPr>
            <a:xfrm>
              <a:off x="8369837" y="717584"/>
              <a:ext cx="61763" cy="52735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21"/>
            <p:cNvSpPr/>
            <p:nvPr/>
          </p:nvSpPr>
          <p:spPr>
            <a:xfrm>
              <a:off x="8369837" y="6421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21"/>
            <p:cNvSpPr/>
            <p:nvPr/>
          </p:nvSpPr>
          <p:spPr>
            <a:xfrm>
              <a:off x="8369837" y="566774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21"/>
            <p:cNvSpPr/>
            <p:nvPr/>
          </p:nvSpPr>
          <p:spPr>
            <a:xfrm>
              <a:off x="8369837" y="491382"/>
              <a:ext cx="61763" cy="52908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21"/>
            <p:cNvSpPr/>
            <p:nvPr/>
          </p:nvSpPr>
          <p:spPr>
            <a:xfrm>
              <a:off x="8369837" y="416163"/>
              <a:ext cx="61763" cy="52735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21"/>
            <p:cNvSpPr/>
            <p:nvPr/>
          </p:nvSpPr>
          <p:spPr>
            <a:xfrm>
              <a:off x="8369837" y="340573"/>
              <a:ext cx="61763" cy="52908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2" y="2139"/>
                    <a:pt x="1611" y="2040"/>
                    <a:pt x="1830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21"/>
            <p:cNvSpPr/>
            <p:nvPr/>
          </p:nvSpPr>
          <p:spPr>
            <a:xfrm>
              <a:off x="8369837" y="265156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21"/>
            <p:cNvSpPr/>
            <p:nvPr/>
          </p:nvSpPr>
          <p:spPr>
            <a:xfrm>
              <a:off x="8369837" y="189763"/>
              <a:ext cx="61763" cy="52859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21"/>
            <p:cNvSpPr/>
            <p:nvPr/>
          </p:nvSpPr>
          <p:spPr>
            <a:xfrm>
              <a:off x="8369837" y="114544"/>
              <a:ext cx="61763" cy="52735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21"/>
            <p:cNvSpPr/>
            <p:nvPr/>
          </p:nvSpPr>
          <p:spPr>
            <a:xfrm>
              <a:off x="8369837" y="39152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21"/>
            <p:cNvSpPr/>
            <p:nvPr/>
          </p:nvSpPr>
          <p:spPr>
            <a:xfrm>
              <a:off x="8294643" y="1169616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21"/>
            <p:cNvSpPr/>
            <p:nvPr/>
          </p:nvSpPr>
          <p:spPr>
            <a:xfrm>
              <a:off x="8294643" y="1094421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21"/>
            <p:cNvSpPr/>
            <p:nvPr/>
          </p:nvSpPr>
          <p:spPr>
            <a:xfrm>
              <a:off x="8294643" y="1019004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21"/>
            <p:cNvSpPr/>
            <p:nvPr/>
          </p:nvSpPr>
          <p:spPr>
            <a:xfrm>
              <a:off x="8294643" y="94361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21"/>
            <p:cNvSpPr/>
            <p:nvPr/>
          </p:nvSpPr>
          <p:spPr>
            <a:xfrm>
              <a:off x="8294643" y="8681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21"/>
            <p:cNvSpPr/>
            <p:nvPr/>
          </p:nvSpPr>
          <p:spPr>
            <a:xfrm>
              <a:off x="8294643" y="792803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21"/>
            <p:cNvSpPr/>
            <p:nvPr/>
          </p:nvSpPr>
          <p:spPr>
            <a:xfrm>
              <a:off x="8294643" y="717584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21"/>
            <p:cNvSpPr/>
            <p:nvPr/>
          </p:nvSpPr>
          <p:spPr>
            <a:xfrm>
              <a:off x="8294643" y="265156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21"/>
            <p:cNvSpPr/>
            <p:nvPr/>
          </p:nvSpPr>
          <p:spPr>
            <a:xfrm>
              <a:off x="8294643" y="189763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21"/>
            <p:cNvSpPr/>
            <p:nvPr/>
          </p:nvSpPr>
          <p:spPr>
            <a:xfrm>
              <a:off x="8294643" y="114544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21"/>
            <p:cNvSpPr/>
            <p:nvPr/>
          </p:nvSpPr>
          <p:spPr>
            <a:xfrm>
              <a:off x="8294643" y="3915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21"/>
            <p:cNvSpPr/>
            <p:nvPr/>
          </p:nvSpPr>
          <p:spPr>
            <a:xfrm>
              <a:off x="8219226" y="1094421"/>
              <a:ext cx="61565" cy="52710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21"/>
            <p:cNvSpPr/>
            <p:nvPr/>
          </p:nvSpPr>
          <p:spPr>
            <a:xfrm>
              <a:off x="8219226" y="1019004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21"/>
            <p:cNvSpPr/>
            <p:nvPr/>
          </p:nvSpPr>
          <p:spPr>
            <a:xfrm>
              <a:off x="8219226" y="94361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21"/>
            <p:cNvSpPr/>
            <p:nvPr/>
          </p:nvSpPr>
          <p:spPr>
            <a:xfrm>
              <a:off x="8219226" y="189763"/>
              <a:ext cx="61565" cy="52859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21"/>
            <p:cNvSpPr/>
            <p:nvPr/>
          </p:nvSpPr>
          <p:spPr>
            <a:xfrm>
              <a:off x="8219226" y="114544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21"/>
            <p:cNvSpPr/>
            <p:nvPr/>
          </p:nvSpPr>
          <p:spPr>
            <a:xfrm>
              <a:off x="8219226" y="3915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21"/>
            <p:cNvSpPr/>
            <p:nvPr/>
          </p:nvSpPr>
          <p:spPr>
            <a:xfrm>
              <a:off x="8143834" y="114544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21"/>
            <p:cNvSpPr/>
            <p:nvPr/>
          </p:nvSpPr>
          <p:spPr>
            <a:xfrm>
              <a:off x="8143834" y="39152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7" name="Google Shape;2807;p21"/>
          <p:cNvGrpSpPr/>
          <p:nvPr/>
        </p:nvGrpSpPr>
        <p:grpSpPr>
          <a:xfrm flipH="1">
            <a:off x="6334679" y="4503778"/>
            <a:ext cx="4734477" cy="655700"/>
            <a:chOff x="-60085" y="4503778"/>
            <a:chExt cx="4734477" cy="655700"/>
          </a:xfrm>
        </p:grpSpPr>
        <p:sp>
          <p:nvSpPr>
            <p:cNvPr id="2808" name="Google Shape;2808;p21"/>
            <p:cNvSpPr/>
            <p:nvPr/>
          </p:nvSpPr>
          <p:spPr>
            <a:xfrm>
              <a:off x="467340" y="4579170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21"/>
            <p:cNvSpPr/>
            <p:nvPr/>
          </p:nvSpPr>
          <p:spPr>
            <a:xfrm>
              <a:off x="392145" y="457917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21"/>
            <p:cNvSpPr/>
            <p:nvPr/>
          </p:nvSpPr>
          <p:spPr>
            <a:xfrm>
              <a:off x="1673220" y="510659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21"/>
            <p:cNvSpPr/>
            <p:nvPr/>
          </p:nvSpPr>
          <p:spPr>
            <a:xfrm>
              <a:off x="1598026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21"/>
            <p:cNvSpPr/>
            <p:nvPr/>
          </p:nvSpPr>
          <p:spPr>
            <a:xfrm>
              <a:off x="1748637" y="510659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21"/>
            <p:cNvSpPr/>
            <p:nvPr/>
          </p:nvSpPr>
          <p:spPr>
            <a:xfrm>
              <a:off x="1748637" y="5031400"/>
              <a:ext cx="61689" cy="52686"/>
            </a:xfrm>
            <a:custGeom>
              <a:avLst/>
              <a:gdLst/>
              <a:ahLst/>
              <a:cxnLst/>
              <a:rect l="l" t="t" r="r" b="b"/>
              <a:pathLst>
                <a:path w="2494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4" y="1149"/>
                    <a:pt x="2020" y="1"/>
                    <a:pt x="1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21"/>
            <p:cNvSpPr/>
            <p:nvPr/>
          </p:nvSpPr>
          <p:spPr>
            <a:xfrm>
              <a:off x="1673220" y="50314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21"/>
            <p:cNvSpPr/>
            <p:nvPr/>
          </p:nvSpPr>
          <p:spPr>
            <a:xfrm>
              <a:off x="1598026" y="50314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21"/>
            <p:cNvSpPr/>
            <p:nvPr/>
          </p:nvSpPr>
          <p:spPr>
            <a:xfrm>
              <a:off x="1598026" y="48805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21"/>
            <p:cNvSpPr/>
            <p:nvPr/>
          </p:nvSpPr>
          <p:spPr>
            <a:xfrm>
              <a:off x="1522634" y="51065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21"/>
            <p:cNvSpPr/>
            <p:nvPr/>
          </p:nvSpPr>
          <p:spPr>
            <a:xfrm>
              <a:off x="1522634" y="503140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21"/>
            <p:cNvSpPr/>
            <p:nvPr/>
          </p:nvSpPr>
          <p:spPr>
            <a:xfrm>
              <a:off x="1522634" y="49560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21"/>
            <p:cNvSpPr/>
            <p:nvPr/>
          </p:nvSpPr>
          <p:spPr>
            <a:xfrm>
              <a:off x="1522634" y="48805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21"/>
            <p:cNvSpPr/>
            <p:nvPr/>
          </p:nvSpPr>
          <p:spPr>
            <a:xfrm>
              <a:off x="1447217" y="510659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21"/>
            <p:cNvSpPr/>
            <p:nvPr/>
          </p:nvSpPr>
          <p:spPr>
            <a:xfrm>
              <a:off x="1447217" y="50314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21"/>
            <p:cNvSpPr/>
            <p:nvPr/>
          </p:nvSpPr>
          <p:spPr>
            <a:xfrm>
              <a:off x="1447217" y="49560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21"/>
            <p:cNvSpPr/>
            <p:nvPr/>
          </p:nvSpPr>
          <p:spPr>
            <a:xfrm>
              <a:off x="1447217" y="48805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21"/>
            <p:cNvSpPr/>
            <p:nvPr/>
          </p:nvSpPr>
          <p:spPr>
            <a:xfrm>
              <a:off x="1447217" y="48051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21"/>
            <p:cNvSpPr/>
            <p:nvPr/>
          </p:nvSpPr>
          <p:spPr>
            <a:xfrm>
              <a:off x="1371800" y="510659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21"/>
            <p:cNvSpPr/>
            <p:nvPr/>
          </p:nvSpPr>
          <p:spPr>
            <a:xfrm>
              <a:off x="1371800" y="50314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21"/>
            <p:cNvSpPr/>
            <p:nvPr/>
          </p:nvSpPr>
          <p:spPr>
            <a:xfrm>
              <a:off x="1371800" y="49560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21"/>
            <p:cNvSpPr/>
            <p:nvPr/>
          </p:nvSpPr>
          <p:spPr>
            <a:xfrm>
              <a:off x="1371800" y="48805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21"/>
            <p:cNvSpPr/>
            <p:nvPr/>
          </p:nvSpPr>
          <p:spPr>
            <a:xfrm>
              <a:off x="1371800" y="48051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21"/>
            <p:cNvSpPr/>
            <p:nvPr/>
          </p:nvSpPr>
          <p:spPr>
            <a:xfrm>
              <a:off x="1296605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21"/>
            <p:cNvSpPr/>
            <p:nvPr/>
          </p:nvSpPr>
          <p:spPr>
            <a:xfrm>
              <a:off x="1296605" y="50314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21"/>
            <p:cNvSpPr/>
            <p:nvPr/>
          </p:nvSpPr>
          <p:spPr>
            <a:xfrm>
              <a:off x="1296605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21"/>
            <p:cNvSpPr/>
            <p:nvPr/>
          </p:nvSpPr>
          <p:spPr>
            <a:xfrm>
              <a:off x="1296605" y="48805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21"/>
            <p:cNvSpPr/>
            <p:nvPr/>
          </p:nvSpPr>
          <p:spPr>
            <a:xfrm>
              <a:off x="1296605" y="48051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21"/>
            <p:cNvSpPr/>
            <p:nvPr/>
          </p:nvSpPr>
          <p:spPr>
            <a:xfrm>
              <a:off x="1296605" y="45791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21"/>
            <p:cNvSpPr/>
            <p:nvPr/>
          </p:nvSpPr>
          <p:spPr>
            <a:xfrm>
              <a:off x="1221188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21"/>
            <p:cNvSpPr/>
            <p:nvPr/>
          </p:nvSpPr>
          <p:spPr>
            <a:xfrm>
              <a:off x="1221188" y="5031400"/>
              <a:ext cx="61516" cy="52686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21"/>
            <p:cNvSpPr/>
            <p:nvPr/>
          </p:nvSpPr>
          <p:spPr>
            <a:xfrm>
              <a:off x="1221188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21"/>
            <p:cNvSpPr/>
            <p:nvPr/>
          </p:nvSpPr>
          <p:spPr>
            <a:xfrm>
              <a:off x="1221188" y="48805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21"/>
            <p:cNvSpPr/>
            <p:nvPr/>
          </p:nvSpPr>
          <p:spPr>
            <a:xfrm>
              <a:off x="1221188" y="48051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21"/>
            <p:cNvSpPr/>
            <p:nvPr/>
          </p:nvSpPr>
          <p:spPr>
            <a:xfrm>
              <a:off x="1221188" y="45791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21"/>
            <p:cNvSpPr/>
            <p:nvPr/>
          </p:nvSpPr>
          <p:spPr>
            <a:xfrm>
              <a:off x="1145796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21"/>
            <p:cNvSpPr/>
            <p:nvPr/>
          </p:nvSpPr>
          <p:spPr>
            <a:xfrm>
              <a:off x="1145796" y="50314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21"/>
            <p:cNvSpPr/>
            <p:nvPr/>
          </p:nvSpPr>
          <p:spPr>
            <a:xfrm>
              <a:off x="1145796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21"/>
            <p:cNvSpPr/>
            <p:nvPr/>
          </p:nvSpPr>
          <p:spPr>
            <a:xfrm>
              <a:off x="1145796" y="48805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21"/>
            <p:cNvSpPr/>
            <p:nvPr/>
          </p:nvSpPr>
          <p:spPr>
            <a:xfrm>
              <a:off x="1145796" y="46545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21"/>
            <p:cNvSpPr/>
            <p:nvPr/>
          </p:nvSpPr>
          <p:spPr>
            <a:xfrm>
              <a:off x="1145796" y="45791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21"/>
            <p:cNvSpPr/>
            <p:nvPr/>
          </p:nvSpPr>
          <p:spPr>
            <a:xfrm>
              <a:off x="1070379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21"/>
            <p:cNvSpPr/>
            <p:nvPr/>
          </p:nvSpPr>
          <p:spPr>
            <a:xfrm>
              <a:off x="1070379" y="50314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21"/>
            <p:cNvSpPr/>
            <p:nvPr/>
          </p:nvSpPr>
          <p:spPr>
            <a:xfrm>
              <a:off x="1070379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21"/>
            <p:cNvSpPr/>
            <p:nvPr/>
          </p:nvSpPr>
          <p:spPr>
            <a:xfrm>
              <a:off x="1070379" y="45791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21"/>
            <p:cNvSpPr/>
            <p:nvPr/>
          </p:nvSpPr>
          <p:spPr>
            <a:xfrm>
              <a:off x="994987" y="51065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21"/>
            <p:cNvSpPr/>
            <p:nvPr/>
          </p:nvSpPr>
          <p:spPr>
            <a:xfrm>
              <a:off x="994987" y="5031400"/>
              <a:ext cx="61491" cy="52686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6" y="1149"/>
                    <a:pt x="2020" y="1"/>
                    <a:pt x="1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21"/>
            <p:cNvSpPr/>
            <p:nvPr/>
          </p:nvSpPr>
          <p:spPr>
            <a:xfrm>
              <a:off x="919570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21"/>
            <p:cNvSpPr/>
            <p:nvPr/>
          </p:nvSpPr>
          <p:spPr>
            <a:xfrm>
              <a:off x="467340" y="510659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21"/>
            <p:cNvSpPr/>
            <p:nvPr/>
          </p:nvSpPr>
          <p:spPr>
            <a:xfrm>
              <a:off x="392145" y="51065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21"/>
            <p:cNvSpPr/>
            <p:nvPr/>
          </p:nvSpPr>
          <p:spPr>
            <a:xfrm>
              <a:off x="316728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21"/>
            <p:cNvSpPr/>
            <p:nvPr/>
          </p:nvSpPr>
          <p:spPr>
            <a:xfrm>
              <a:off x="316728" y="48051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21"/>
            <p:cNvSpPr/>
            <p:nvPr/>
          </p:nvSpPr>
          <p:spPr>
            <a:xfrm>
              <a:off x="316728" y="47297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21"/>
            <p:cNvSpPr/>
            <p:nvPr/>
          </p:nvSpPr>
          <p:spPr>
            <a:xfrm>
              <a:off x="316728" y="46545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21"/>
            <p:cNvSpPr/>
            <p:nvPr/>
          </p:nvSpPr>
          <p:spPr>
            <a:xfrm>
              <a:off x="316728" y="45791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21"/>
            <p:cNvSpPr/>
            <p:nvPr/>
          </p:nvSpPr>
          <p:spPr>
            <a:xfrm>
              <a:off x="241336" y="49560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21"/>
            <p:cNvSpPr/>
            <p:nvPr/>
          </p:nvSpPr>
          <p:spPr>
            <a:xfrm>
              <a:off x="241336" y="48805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5" name="Google Shape;2865;p21"/>
            <p:cNvSpPr/>
            <p:nvPr/>
          </p:nvSpPr>
          <p:spPr>
            <a:xfrm>
              <a:off x="241336" y="48051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6" name="Google Shape;2866;p21"/>
            <p:cNvSpPr/>
            <p:nvPr/>
          </p:nvSpPr>
          <p:spPr>
            <a:xfrm>
              <a:off x="241336" y="47297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21"/>
            <p:cNvSpPr/>
            <p:nvPr/>
          </p:nvSpPr>
          <p:spPr>
            <a:xfrm>
              <a:off x="241336" y="4654587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21"/>
            <p:cNvSpPr/>
            <p:nvPr/>
          </p:nvSpPr>
          <p:spPr>
            <a:xfrm>
              <a:off x="241336" y="457917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9" name="Google Shape;2869;p21"/>
            <p:cNvSpPr/>
            <p:nvPr/>
          </p:nvSpPr>
          <p:spPr>
            <a:xfrm>
              <a:off x="241336" y="450377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0" name="Google Shape;2870;p21"/>
            <p:cNvSpPr/>
            <p:nvPr/>
          </p:nvSpPr>
          <p:spPr>
            <a:xfrm>
              <a:off x="165919" y="5031400"/>
              <a:ext cx="61491" cy="52686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6" y="1"/>
                  </a:moveTo>
                  <a:cubicBezTo>
                    <a:pt x="1072" y="1"/>
                    <a:pt x="1069" y="1"/>
                    <a:pt x="1066" y="1"/>
                  </a:cubicBez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21"/>
            <p:cNvSpPr/>
            <p:nvPr/>
          </p:nvSpPr>
          <p:spPr>
            <a:xfrm>
              <a:off x="165919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21"/>
            <p:cNvSpPr/>
            <p:nvPr/>
          </p:nvSpPr>
          <p:spPr>
            <a:xfrm>
              <a:off x="165919" y="48805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21"/>
            <p:cNvSpPr/>
            <p:nvPr/>
          </p:nvSpPr>
          <p:spPr>
            <a:xfrm>
              <a:off x="165919" y="48051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21"/>
            <p:cNvSpPr/>
            <p:nvPr/>
          </p:nvSpPr>
          <p:spPr>
            <a:xfrm>
              <a:off x="165919" y="47297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21"/>
            <p:cNvSpPr/>
            <p:nvPr/>
          </p:nvSpPr>
          <p:spPr>
            <a:xfrm>
              <a:off x="165919" y="46545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6" name="Google Shape;2876;p21"/>
            <p:cNvSpPr/>
            <p:nvPr/>
          </p:nvSpPr>
          <p:spPr>
            <a:xfrm>
              <a:off x="165919" y="45791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7" name="Google Shape;2877;p21"/>
            <p:cNvSpPr/>
            <p:nvPr/>
          </p:nvSpPr>
          <p:spPr>
            <a:xfrm>
              <a:off x="165919" y="450377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21"/>
            <p:cNvSpPr/>
            <p:nvPr/>
          </p:nvSpPr>
          <p:spPr>
            <a:xfrm>
              <a:off x="90527" y="503140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21"/>
            <p:cNvSpPr/>
            <p:nvPr/>
          </p:nvSpPr>
          <p:spPr>
            <a:xfrm>
              <a:off x="90527" y="49560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21"/>
            <p:cNvSpPr/>
            <p:nvPr/>
          </p:nvSpPr>
          <p:spPr>
            <a:xfrm>
              <a:off x="90527" y="48805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21"/>
            <p:cNvSpPr/>
            <p:nvPr/>
          </p:nvSpPr>
          <p:spPr>
            <a:xfrm>
              <a:off x="90527" y="48051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21"/>
            <p:cNvSpPr/>
            <p:nvPr/>
          </p:nvSpPr>
          <p:spPr>
            <a:xfrm>
              <a:off x="90527" y="47297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21"/>
            <p:cNvSpPr/>
            <p:nvPr/>
          </p:nvSpPr>
          <p:spPr>
            <a:xfrm>
              <a:off x="90527" y="4654587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21"/>
            <p:cNvSpPr/>
            <p:nvPr/>
          </p:nvSpPr>
          <p:spPr>
            <a:xfrm>
              <a:off x="90527" y="457917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21"/>
            <p:cNvSpPr/>
            <p:nvPr/>
          </p:nvSpPr>
          <p:spPr>
            <a:xfrm>
              <a:off x="90527" y="450377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21"/>
            <p:cNvSpPr/>
            <p:nvPr/>
          </p:nvSpPr>
          <p:spPr>
            <a:xfrm>
              <a:off x="15307" y="50314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21"/>
            <p:cNvSpPr/>
            <p:nvPr/>
          </p:nvSpPr>
          <p:spPr>
            <a:xfrm>
              <a:off x="15307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21"/>
            <p:cNvSpPr/>
            <p:nvPr/>
          </p:nvSpPr>
          <p:spPr>
            <a:xfrm>
              <a:off x="15307" y="48805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21"/>
            <p:cNvSpPr/>
            <p:nvPr/>
          </p:nvSpPr>
          <p:spPr>
            <a:xfrm>
              <a:off x="15307" y="48051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21"/>
            <p:cNvSpPr/>
            <p:nvPr/>
          </p:nvSpPr>
          <p:spPr>
            <a:xfrm>
              <a:off x="15307" y="47297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21"/>
            <p:cNvSpPr/>
            <p:nvPr/>
          </p:nvSpPr>
          <p:spPr>
            <a:xfrm>
              <a:off x="15307" y="46545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21"/>
            <p:cNvSpPr/>
            <p:nvPr/>
          </p:nvSpPr>
          <p:spPr>
            <a:xfrm>
              <a:off x="15307" y="4579170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21"/>
            <p:cNvSpPr/>
            <p:nvPr/>
          </p:nvSpPr>
          <p:spPr>
            <a:xfrm>
              <a:off x="15307" y="450377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21"/>
            <p:cNvSpPr/>
            <p:nvPr/>
          </p:nvSpPr>
          <p:spPr>
            <a:xfrm>
              <a:off x="-60085" y="51065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21"/>
            <p:cNvSpPr/>
            <p:nvPr/>
          </p:nvSpPr>
          <p:spPr>
            <a:xfrm>
              <a:off x="-60085" y="503140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21"/>
            <p:cNvSpPr/>
            <p:nvPr/>
          </p:nvSpPr>
          <p:spPr>
            <a:xfrm>
              <a:off x="-60085" y="49560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21"/>
            <p:cNvSpPr/>
            <p:nvPr/>
          </p:nvSpPr>
          <p:spPr>
            <a:xfrm>
              <a:off x="-60085" y="48805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21"/>
            <p:cNvSpPr/>
            <p:nvPr/>
          </p:nvSpPr>
          <p:spPr>
            <a:xfrm>
              <a:off x="-60085" y="48051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21"/>
            <p:cNvSpPr/>
            <p:nvPr/>
          </p:nvSpPr>
          <p:spPr>
            <a:xfrm>
              <a:off x="-60085" y="47297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21"/>
            <p:cNvSpPr/>
            <p:nvPr/>
          </p:nvSpPr>
          <p:spPr>
            <a:xfrm>
              <a:off x="-60085" y="4654587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21"/>
            <p:cNvSpPr/>
            <p:nvPr/>
          </p:nvSpPr>
          <p:spPr>
            <a:xfrm>
              <a:off x="-60085" y="457917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21"/>
            <p:cNvSpPr/>
            <p:nvPr/>
          </p:nvSpPr>
          <p:spPr>
            <a:xfrm>
              <a:off x="-60085" y="450377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21"/>
            <p:cNvSpPr/>
            <p:nvPr/>
          </p:nvSpPr>
          <p:spPr>
            <a:xfrm>
              <a:off x="2426896" y="4956008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21"/>
            <p:cNvSpPr/>
            <p:nvPr/>
          </p:nvSpPr>
          <p:spPr>
            <a:xfrm>
              <a:off x="2426896" y="5031400"/>
              <a:ext cx="61739" cy="52686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21"/>
            <p:cNvSpPr/>
            <p:nvPr/>
          </p:nvSpPr>
          <p:spPr>
            <a:xfrm>
              <a:off x="2426896" y="5106595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21"/>
            <p:cNvSpPr/>
            <p:nvPr/>
          </p:nvSpPr>
          <p:spPr>
            <a:xfrm>
              <a:off x="2050058" y="49560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21"/>
            <p:cNvSpPr/>
            <p:nvPr/>
          </p:nvSpPr>
          <p:spPr>
            <a:xfrm>
              <a:off x="2050058" y="50314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21"/>
            <p:cNvSpPr/>
            <p:nvPr/>
          </p:nvSpPr>
          <p:spPr>
            <a:xfrm>
              <a:off x="2050058" y="510659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21"/>
            <p:cNvSpPr/>
            <p:nvPr/>
          </p:nvSpPr>
          <p:spPr>
            <a:xfrm>
              <a:off x="1824054" y="503140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21"/>
            <p:cNvSpPr/>
            <p:nvPr/>
          </p:nvSpPr>
          <p:spPr>
            <a:xfrm>
              <a:off x="1824054" y="51065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21"/>
            <p:cNvSpPr/>
            <p:nvPr/>
          </p:nvSpPr>
          <p:spPr>
            <a:xfrm>
              <a:off x="1899447" y="50314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21"/>
            <p:cNvSpPr/>
            <p:nvPr/>
          </p:nvSpPr>
          <p:spPr>
            <a:xfrm>
              <a:off x="1899447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21"/>
            <p:cNvSpPr/>
            <p:nvPr/>
          </p:nvSpPr>
          <p:spPr>
            <a:xfrm>
              <a:off x="1974864" y="503140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21"/>
            <p:cNvSpPr/>
            <p:nvPr/>
          </p:nvSpPr>
          <p:spPr>
            <a:xfrm>
              <a:off x="1974864" y="51065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21"/>
            <p:cNvSpPr/>
            <p:nvPr/>
          </p:nvSpPr>
          <p:spPr>
            <a:xfrm>
              <a:off x="2125475" y="4956008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21"/>
            <p:cNvSpPr/>
            <p:nvPr/>
          </p:nvSpPr>
          <p:spPr>
            <a:xfrm>
              <a:off x="2125475" y="5031400"/>
              <a:ext cx="61739" cy="52686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21"/>
            <p:cNvSpPr/>
            <p:nvPr/>
          </p:nvSpPr>
          <p:spPr>
            <a:xfrm>
              <a:off x="2125475" y="5106595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21"/>
            <p:cNvSpPr/>
            <p:nvPr/>
          </p:nvSpPr>
          <p:spPr>
            <a:xfrm>
              <a:off x="2200867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21"/>
            <p:cNvSpPr/>
            <p:nvPr/>
          </p:nvSpPr>
          <p:spPr>
            <a:xfrm>
              <a:off x="2200867" y="50314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21"/>
            <p:cNvSpPr/>
            <p:nvPr/>
          </p:nvSpPr>
          <p:spPr>
            <a:xfrm>
              <a:off x="2200867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21"/>
            <p:cNvSpPr/>
            <p:nvPr/>
          </p:nvSpPr>
          <p:spPr>
            <a:xfrm>
              <a:off x="2276284" y="503140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21"/>
            <p:cNvSpPr/>
            <p:nvPr/>
          </p:nvSpPr>
          <p:spPr>
            <a:xfrm>
              <a:off x="2276284" y="51065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21"/>
            <p:cNvSpPr/>
            <p:nvPr/>
          </p:nvSpPr>
          <p:spPr>
            <a:xfrm>
              <a:off x="2351677" y="50314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21"/>
            <p:cNvSpPr/>
            <p:nvPr/>
          </p:nvSpPr>
          <p:spPr>
            <a:xfrm>
              <a:off x="2351677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21"/>
            <p:cNvSpPr/>
            <p:nvPr/>
          </p:nvSpPr>
          <p:spPr>
            <a:xfrm>
              <a:off x="2502288" y="48805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21"/>
            <p:cNvSpPr/>
            <p:nvPr/>
          </p:nvSpPr>
          <p:spPr>
            <a:xfrm>
              <a:off x="2502288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21"/>
            <p:cNvSpPr/>
            <p:nvPr/>
          </p:nvSpPr>
          <p:spPr>
            <a:xfrm>
              <a:off x="2502288" y="5031400"/>
              <a:ext cx="61565" cy="52735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51" y="0"/>
                  </a:moveTo>
                  <a:cubicBezTo>
                    <a:pt x="472" y="0"/>
                    <a:pt x="1" y="477"/>
                    <a:pt x="1" y="1066"/>
                  </a:cubicBezTo>
                  <a:cubicBezTo>
                    <a:pt x="1" y="1705"/>
                    <a:pt x="524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ubicBezTo>
                    <a:pt x="1061" y="1"/>
                    <a:pt x="1056" y="0"/>
                    <a:pt x="1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21"/>
            <p:cNvSpPr/>
            <p:nvPr/>
          </p:nvSpPr>
          <p:spPr>
            <a:xfrm>
              <a:off x="2502288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2" y="2138"/>
                    <a:pt x="1068" y="2138"/>
                  </a:cubicBezTo>
                  <a:cubicBezTo>
                    <a:pt x="1329" y="2138"/>
                    <a:pt x="1596" y="2040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21"/>
            <p:cNvSpPr/>
            <p:nvPr/>
          </p:nvSpPr>
          <p:spPr>
            <a:xfrm>
              <a:off x="2577705" y="4805174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21"/>
            <p:cNvSpPr/>
            <p:nvPr/>
          </p:nvSpPr>
          <p:spPr>
            <a:xfrm>
              <a:off x="2577705" y="48805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21"/>
            <p:cNvSpPr/>
            <p:nvPr/>
          </p:nvSpPr>
          <p:spPr>
            <a:xfrm>
              <a:off x="2577705" y="49560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21"/>
            <p:cNvSpPr/>
            <p:nvPr/>
          </p:nvSpPr>
          <p:spPr>
            <a:xfrm>
              <a:off x="2577705" y="5031400"/>
              <a:ext cx="61541" cy="52735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51" y="0"/>
                  </a:moveTo>
                  <a:cubicBezTo>
                    <a:pt x="472" y="0"/>
                    <a:pt x="0" y="477"/>
                    <a:pt x="0" y="1066"/>
                  </a:cubicBezTo>
                  <a:cubicBezTo>
                    <a:pt x="0" y="1705"/>
                    <a:pt x="524" y="2132"/>
                    <a:pt x="1072" y="2132"/>
                  </a:cubicBezTo>
                  <a:cubicBezTo>
                    <a:pt x="1331" y="2132"/>
                    <a:pt x="1596" y="2036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ubicBezTo>
                    <a:pt x="1060" y="1"/>
                    <a:pt x="1055" y="0"/>
                    <a:pt x="1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21"/>
            <p:cNvSpPr/>
            <p:nvPr/>
          </p:nvSpPr>
          <p:spPr>
            <a:xfrm>
              <a:off x="2577705" y="51065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2" y="2138"/>
                    <a:pt x="1068" y="2138"/>
                  </a:cubicBezTo>
                  <a:cubicBezTo>
                    <a:pt x="1329" y="2138"/>
                    <a:pt x="1595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21"/>
            <p:cNvSpPr/>
            <p:nvPr/>
          </p:nvSpPr>
          <p:spPr>
            <a:xfrm>
              <a:off x="2653097" y="48051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21"/>
            <p:cNvSpPr/>
            <p:nvPr/>
          </p:nvSpPr>
          <p:spPr>
            <a:xfrm>
              <a:off x="2653097" y="48805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21"/>
            <p:cNvSpPr/>
            <p:nvPr/>
          </p:nvSpPr>
          <p:spPr>
            <a:xfrm>
              <a:off x="2653097" y="49560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21"/>
            <p:cNvSpPr/>
            <p:nvPr/>
          </p:nvSpPr>
          <p:spPr>
            <a:xfrm>
              <a:off x="2653097" y="5031400"/>
              <a:ext cx="61714" cy="52686"/>
            </a:xfrm>
            <a:custGeom>
              <a:avLst/>
              <a:gdLst/>
              <a:ahLst/>
              <a:cxnLst/>
              <a:rect l="l" t="t" r="r" b="b"/>
              <a:pathLst>
                <a:path w="2495" h="2130" extrusionOk="0">
                  <a:moveTo>
                    <a:pt x="1084" y="1"/>
                  </a:moveTo>
                  <a:cubicBezTo>
                    <a:pt x="1080" y="1"/>
                    <a:pt x="1077" y="1"/>
                    <a:pt x="1074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4" y="1149"/>
                    <a:pt x="2020" y="1"/>
                    <a:pt x="10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21"/>
            <p:cNvSpPr/>
            <p:nvPr/>
          </p:nvSpPr>
          <p:spPr>
            <a:xfrm>
              <a:off x="2653097" y="510659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21"/>
            <p:cNvSpPr/>
            <p:nvPr/>
          </p:nvSpPr>
          <p:spPr>
            <a:xfrm>
              <a:off x="2728514" y="48051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21"/>
            <p:cNvSpPr/>
            <p:nvPr/>
          </p:nvSpPr>
          <p:spPr>
            <a:xfrm>
              <a:off x="2728514" y="48805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21"/>
            <p:cNvSpPr/>
            <p:nvPr/>
          </p:nvSpPr>
          <p:spPr>
            <a:xfrm>
              <a:off x="2728514" y="49560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21"/>
            <p:cNvSpPr/>
            <p:nvPr/>
          </p:nvSpPr>
          <p:spPr>
            <a:xfrm>
              <a:off x="2728514" y="50314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21"/>
            <p:cNvSpPr/>
            <p:nvPr/>
          </p:nvSpPr>
          <p:spPr>
            <a:xfrm>
              <a:off x="2728514" y="510659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21"/>
            <p:cNvSpPr/>
            <p:nvPr/>
          </p:nvSpPr>
          <p:spPr>
            <a:xfrm>
              <a:off x="2803907" y="47297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21"/>
            <p:cNvSpPr/>
            <p:nvPr/>
          </p:nvSpPr>
          <p:spPr>
            <a:xfrm>
              <a:off x="2803907" y="48051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21"/>
            <p:cNvSpPr/>
            <p:nvPr/>
          </p:nvSpPr>
          <p:spPr>
            <a:xfrm>
              <a:off x="2803907" y="48805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21"/>
            <p:cNvSpPr/>
            <p:nvPr/>
          </p:nvSpPr>
          <p:spPr>
            <a:xfrm>
              <a:off x="2803907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21"/>
            <p:cNvSpPr/>
            <p:nvPr/>
          </p:nvSpPr>
          <p:spPr>
            <a:xfrm>
              <a:off x="2803907" y="50314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21"/>
            <p:cNvSpPr/>
            <p:nvPr/>
          </p:nvSpPr>
          <p:spPr>
            <a:xfrm>
              <a:off x="3632974" y="48805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21"/>
            <p:cNvSpPr/>
            <p:nvPr/>
          </p:nvSpPr>
          <p:spPr>
            <a:xfrm>
              <a:off x="3632974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21"/>
            <p:cNvSpPr/>
            <p:nvPr/>
          </p:nvSpPr>
          <p:spPr>
            <a:xfrm>
              <a:off x="3708169" y="48805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21"/>
            <p:cNvSpPr/>
            <p:nvPr/>
          </p:nvSpPr>
          <p:spPr>
            <a:xfrm>
              <a:off x="3708169" y="49560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21"/>
            <p:cNvSpPr/>
            <p:nvPr/>
          </p:nvSpPr>
          <p:spPr>
            <a:xfrm>
              <a:off x="3783586" y="48051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21"/>
            <p:cNvSpPr/>
            <p:nvPr/>
          </p:nvSpPr>
          <p:spPr>
            <a:xfrm>
              <a:off x="3783586" y="48805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5" name="Google Shape;2955;p21"/>
            <p:cNvSpPr/>
            <p:nvPr/>
          </p:nvSpPr>
          <p:spPr>
            <a:xfrm>
              <a:off x="3783586" y="49560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6" name="Google Shape;2956;p21"/>
            <p:cNvSpPr/>
            <p:nvPr/>
          </p:nvSpPr>
          <p:spPr>
            <a:xfrm>
              <a:off x="3859003" y="48805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21"/>
            <p:cNvSpPr/>
            <p:nvPr/>
          </p:nvSpPr>
          <p:spPr>
            <a:xfrm>
              <a:off x="3859003" y="49560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8" name="Google Shape;2958;p21"/>
            <p:cNvSpPr/>
            <p:nvPr/>
          </p:nvSpPr>
          <p:spPr>
            <a:xfrm>
              <a:off x="3934395" y="48805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9" name="Google Shape;2959;p21"/>
            <p:cNvSpPr/>
            <p:nvPr/>
          </p:nvSpPr>
          <p:spPr>
            <a:xfrm>
              <a:off x="4386625" y="49560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21"/>
            <p:cNvSpPr/>
            <p:nvPr/>
          </p:nvSpPr>
          <p:spPr>
            <a:xfrm>
              <a:off x="4009812" y="48805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1" name="Google Shape;2961;p21"/>
            <p:cNvSpPr/>
            <p:nvPr/>
          </p:nvSpPr>
          <p:spPr>
            <a:xfrm>
              <a:off x="4085006" y="48805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2" name="Google Shape;2962;p21"/>
            <p:cNvSpPr/>
            <p:nvPr/>
          </p:nvSpPr>
          <p:spPr>
            <a:xfrm>
              <a:off x="4160621" y="48805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3" name="Google Shape;2963;p21"/>
            <p:cNvSpPr/>
            <p:nvPr/>
          </p:nvSpPr>
          <p:spPr>
            <a:xfrm>
              <a:off x="4311233" y="4956008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4" name="Google Shape;2964;p21"/>
            <p:cNvSpPr/>
            <p:nvPr/>
          </p:nvSpPr>
          <p:spPr>
            <a:xfrm>
              <a:off x="4236014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5" name="Google Shape;2965;p21"/>
            <p:cNvSpPr/>
            <p:nvPr/>
          </p:nvSpPr>
          <p:spPr>
            <a:xfrm>
              <a:off x="4160621" y="49560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6" name="Google Shape;2966;p21"/>
            <p:cNvSpPr/>
            <p:nvPr/>
          </p:nvSpPr>
          <p:spPr>
            <a:xfrm>
              <a:off x="4085006" y="49560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7" name="Google Shape;2967;p21"/>
            <p:cNvSpPr/>
            <p:nvPr/>
          </p:nvSpPr>
          <p:spPr>
            <a:xfrm>
              <a:off x="4009812" y="49560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8" name="Google Shape;2968;p21"/>
            <p:cNvSpPr/>
            <p:nvPr/>
          </p:nvSpPr>
          <p:spPr>
            <a:xfrm>
              <a:off x="3934395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9" name="Google Shape;2969;p21"/>
            <p:cNvSpPr/>
            <p:nvPr/>
          </p:nvSpPr>
          <p:spPr>
            <a:xfrm>
              <a:off x="3934395" y="50314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0" name="Google Shape;2970;p21"/>
            <p:cNvSpPr/>
            <p:nvPr/>
          </p:nvSpPr>
          <p:spPr>
            <a:xfrm>
              <a:off x="3859003" y="503140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1" name="Google Shape;2971;p21"/>
            <p:cNvSpPr/>
            <p:nvPr/>
          </p:nvSpPr>
          <p:spPr>
            <a:xfrm>
              <a:off x="3783586" y="50314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2" name="Google Shape;2972;p21"/>
            <p:cNvSpPr/>
            <p:nvPr/>
          </p:nvSpPr>
          <p:spPr>
            <a:xfrm>
              <a:off x="3708169" y="50314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3" name="Google Shape;2973;p21"/>
            <p:cNvSpPr/>
            <p:nvPr/>
          </p:nvSpPr>
          <p:spPr>
            <a:xfrm>
              <a:off x="3632974" y="50314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4" name="Google Shape;2974;p21"/>
            <p:cNvSpPr/>
            <p:nvPr/>
          </p:nvSpPr>
          <p:spPr>
            <a:xfrm>
              <a:off x="3256137" y="48805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5" name="Google Shape;2975;p21"/>
            <p:cNvSpPr/>
            <p:nvPr/>
          </p:nvSpPr>
          <p:spPr>
            <a:xfrm>
              <a:off x="3256137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6" name="Google Shape;2976;p21"/>
            <p:cNvSpPr/>
            <p:nvPr/>
          </p:nvSpPr>
          <p:spPr>
            <a:xfrm>
              <a:off x="3256137" y="50314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7" name="Google Shape;2977;p21"/>
            <p:cNvSpPr/>
            <p:nvPr/>
          </p:nvSpPr>
          <p:spPr>
            <a:xfrm>
              <a:off x="3256137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8" name="Google Shape;2978;p21"/>
            <p:cNvSpPr/>
            <p:nvPr/>
          </p:nvSpPr>
          <p:spPr>
            <a:xfrm>
              <a:off x="3331356" y="48805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9" name="Google Shape;2979;p21"/>
            <p:cNvSpPr/>
            <p:nvPr/>
          </p:nvSpPr>
          <p:spPr>
            <a:xfrm>
              <a:off x="3331356" y="49560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0" name="Google Shape;2980;p21"/>
            <p:cNvSpPr/>
            <p:nvPr/>
          </p:nvSpPr>
          <p:spPr>
            <a:xfrm>
              <a:off x="3331356" y="50314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1" name="Google Shape;2981;p21"/>
            <p:cNvSpPr/>
            <p:nvPr/>
          </p:nvSpPr>
          <p:spPr>
            <a:xfrm>
              <a:off x="3331356" y="510659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2" name="Google Shape;2982;p21"/>
            <p:cNvSpPr/>
            <p:nvPr/>
          </p:nvSpPr>
          <p:spPr>
            <a:xfrm>
              <a:off x="3406748" y="48805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3" name="Google Shape;2983;p21"/>
            <p:cNvSpPr/>
            <p:nvPr/>
          </p:nvSpPr>
          <p:spPr>
            <a:xfrm>
              <a:off x="3406748" y="4956008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4" name="Google Shape;2984;p21"/>
            <p:cNvSpPr/>
            <p:nvPr/>
          </p:nvSpPr>
          <p:spPr>
            <a:xfrm>
              <a:off x="3406748" y="50314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5" name="Google Shape;2985;p21"/>
            <p:cNvSpPr/>
            <p:nvPr/>
          </p:nvSpPr>
          <p:spPr>
            <a:xfrm>
              <a:off x="3406748" y="510659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6" name="Google Shape;2986;p21"/>
            <p:cNvSpPr/>
            <p:nvPr/>
          </p:nvSpPr>
          <p:spPr>
            <a:xfrm>
              <a:off x="3482165" y="48805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7" name="Google Shape;2987;p21"/>
            <p:cNvSpPr/>
            <p:nvPr/>
          </p:nvSpPr>
          <p:spPr>
            <a:xfrm>
              <a:off x="3482165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8" name="Google Shape;2988;p21"/>
            <p:cNvSpPr/>
            <p:nvPr/>
          </p:nvSpPr>
          <p:spPr>
            <a:xfrm>
              <a:off x="3482165" y="50314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9" name="Google Shape;2989;p21"/>
            <p:cNvSpPr/>
            <p:nvPr/>
          </p:nvSpPr>
          <p:spPr>
            <a:xfrm>
              <a:off x="3557582" y="48805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0" name="Google Shape;2990;p21"/>
            <p:cNvSpPr/>
            <p:nvPr/>
          </p:nvSpPr>
          <p:spPr>
            <a:xfrm>
              <a:off x="3557582" y="49560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1" name="Google Shape;2991;p21"/>
            <p:cNvSpPr/>
            <p:nvPr/>
          </p:nvSpPr>
          <p:spPr>
            <a:xfrm>
              <a:off x="3557582" y="503140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2" name="Google Shape;2992;p21"/>
            <p:cNvSpPr/>
            <p:nvPr/>
          </p:nvSpPr>
          <p:spPr>
            <a:xfrm>
              <a:off x="3557582" y="51065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3" name="Google Shape;2993;p21"/>
            <p:cNvSpPr/>
            <p:nvPr/>
          </p:nvSpPr>
          <p:spPr>
            <a:xfrm>
              <a:off x="3482165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4" name="Google Shape;2994;p21"/>
            <p:cNvSpPr/>
            <p:nvPr/>
          </p:nvSpPr>
          <p:spPr>
            <a:xfrm>
              <a:off x="2803907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5" name="Google Shape;2995;p21"/>
            <p:cNvSpPr/>
            <p:nvPr/>
          </p:nvSpPr>
          <p:spPr>
            <a:xfrm>
              <a:off x="2879324" y="47297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6" name="Google Shape;2996;p21"/>
            <p:cNvSpPr/>
            <p:nvPr/>
          </p:nvSpPr>
          <p:spPr>
            <a:xfrm>
              <a:off x="2879324" y="48051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7" name="Google Shape;2997;p21"/>
            <p:cNvSpPr/>
            <p:nvPr/>
          </p:nvSpPr>
          <p:spPr>
            <a:xfrm>
              <a:off x="2879324" y="48805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8" name="Google Shape;2998;p21"/>
            <p:cNvSpPr/>
            <p:nvPr/>
          </p:nvSpPr>
          <p:spPr>
            <a:xfrm>
              <a:off x="2879324" y="49560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9" name="Google Shape;2999;p21"/>
            <p:cNvSpPr/>
            <p:nvPr/>
          </p:nvSpPr>
          <p:spPr>
            <a:xfrm>
              <a:off x="2879324" y="503140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0" name="Google Shape;3000;p21"/>
            <p:cNvSpPr/>
            <p:nvPr/>
          </p:nvSpPr>
          <p:spPr>
            <a:xfrm>
              <a:off x="2879324" y="51065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1" name="Google Shape;3001;p21"/>
            <p:cNvSpPr/>
            <p:nvPr/>
          </p:nvSpPr>
          <p:spPr>
            <a:xfrm>
              <a:off x="2954716" y="48805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2" name="Google Shape;3002;p21"/>
            <p:cNvSpPr/>
            <p:nvPr/>
          </p:nvSpPr>
          <p:spPr>
            <a:xfrm>
              <a:off x="2954716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3" name="Google Shape;3003;p21"/>
            <p:cNvSpPr/>
            <p:nvPr/>
          </p:nvSpPr>
          <p:spPr>
            <a:xfrm>
              <a:off x="2954716" y="50314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4" name="Google Shape;3004;p21"/>
            <p:cNvSpPr/>
            <p:nvPr/>
          </p:nvSpPr>
          <p:spPr>
            <a:xfrm>
              <a:off x="2954716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5" name="Google Shape;3005;p21"/>
            <p:cNvSpPr/>
            <p:nvPr/>
          </p:nvSpPr>
          <p:spPr>
            <a:xfrm>
              <a:off x="3030133" y="48805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6" name="Google Shape;3006;p21"/>
            <p:cNvSpPr/>
            <p:nvPr/>
          </p:nvSpPr>
          <p:spPr>
            <a:xfrm>
              <a:off x="3030133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7" name="Google Shape;3007;p21"/>
            <p:cNvSpPr/>
            <p:nvPr/>
          </p:nvSpPr>
          <p:spPr>
            <a:xfrm>
              <a:off x="3030133" y="5031400"/>
              <a:ext cx="61491" cy="52686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6" y="1149"/>
                    <a:pt x="2012" y="1"/>
                    <a:pt x="1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8" name="Google Shape;3008;p21"/>
            <p:cNvSpPr/>
            <p:nvPr/>
          </p:nvSpPr>
          <p:spPr>
            <a:xfrm>
              <a:off x="3030133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9" name="Google Shape;3009;p21"/>
            <p:cNvSpPr/>
            <p:nvPr/>
          </p:nvSpPr>
          <p:spPr>
            <a:xfrm>
              <a:off x="3105550" y="48805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0" name="Google Shape;3010;p21"/>
            <p:cNvSpPr/>
            <p:nvPr/>
          </p:nvSpPr>
          <p:spPr>
            <a:xfrm>
              <a:off x="3105550" y="4956008"/>
              <a:ext cx="61491" cy="52710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7"/>
                    <a:pt x="522" y="2130"/>
                    <a:pt x="1067" y="2130"/>
                  </a:cubicBezTo>
                  <a:cubicBezTo>
                    <a:pt x="1329" y="2130"/>
                    <a:pt x="1596" y="2032"/>
                    <a:pt x="1813" y="1813"/>
                  </a:cubicBezTo>
                  <a:cubicBezTo>
                    <a:pt x="2485" y="1149"/>
                    <a:pt x="2011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1" name="Google Shape;3011;p21"/>
            <p:cNvSpPr/>
            <p:nvPr/>
          </p:nvSpPr>
          <p:spPr>
            <a:xfrm>
              <a:off x="3105550" y="5031400"/>
              <a:ext cx="61491" cy="52710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1"/>
                    <a:pt x="2011" y="1"/>
                    <a:pt x="10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2" name="Google Shape;3012;p21"/>
            <p:cNvSpPr/>
            <p:nvPr/>
          </p:nvSpPr>
          <p:spPr>
            <a:xfrm>
              <a:off x="3105550" y="51065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3" name="Google Shape;3013;p21"/>
            <p:cNvSpPr/>
            <p:nvPr/>
          </p:nvSpPr>
          <p:spPr>
            <a:xfrm>
              <a:off x="3180744" y="48805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4" name="Google Shape;3014;p21"/>
            <p:cNvSpPr/>
            <p:nvPr/>
          </p:nvSpPr>
          <p:spPr>
            <a:xfrm>
              <a:off x="3180744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5" name="Google Shape;3015;p21"/>
            <p:cNvSpPr/>
            <p:nvPr/>
          </p:nvSpPr>
          <p:spPr>
            <a:xfrm>
              <a:off x="3180744" y="50314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6" name="Google Shape;3016;p21"/>
            <p:cNvSpPr/>
            <p:nvPr/>
          </p:nvSpPr>
          <p:spPr>
            <a:xfrm>
              <a:off x="3180744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7" name="Google Shape;3017;p21"/>
            <p:cNvSpPr/>
            <p:nvPr/>
          </p:nvSpPr>
          <p:spPr>
            <a:xfrm>
              <a:off x="4612653" y="4956008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8" name="Google Shape;3018;p21"/>
            <p:cNvSpPr/>
            <p:nvPr/>
          </p:nvSpPr>
          <p:spPr>
            <a:xfrm>
              <a:off x="4537434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9" name="Google Shape;3019;p21"/>
            <p:cNvSpPr/>
            <p:nvPr/>
          </p:nvSpPr>
          <p:spPr>
            <a:xfrm>
              <a:off x="4537434" y="48805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0" name="Google Shape;3020;p21"/>
            <p:cNvSpPr/>
            <p:nvPr/>
          </p:nvSpPr>
          <p:spPr>
            <a:xfrm>
              <a:off x="4462042" y="49560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1" name="Google Shape;3021;p21"/>
            <p:cNvSpPr/>
            <p:nvPr/>
          </p:nvSpPr>
          <p:spPr>
            <a:xfrm>
              <a:off x="4462042" y="48805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2" name="Google Shape;3022;p21"/>
            <p:cNvSpPr/>
            <p:nvPr/>
          </p:nvSpPr>
          <p:spPr>
            <a:xfrm>
              <a:off x="4386625" y="50314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3" name="Google Shape;3023;p21"/>
            <p:cNvSpPr/>
            <p:nvPr/>
          </p:nvSpPr>
          <p:spPr>
            <a:xfrm>
              <a:off x="4386625" y="48805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4" name="Google Shape;3024;p21"/>
            <p:cNvSpPr/>
            <p:nvPr/>
          </p:nvSpPr>
          <p:spPr>
            <a:xfrm>
              <a:off x="4311233" y="5031400"/>
              <a:ext cx="61739" cy="52686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8" y="2129"/>
                    <a:pt x="1076" y="2129"/>
                  </a:cubicBezTo>
                  <a:cubicBezTo>
                    <a:pt x="1339" y="2129"/>
                    <a:pt x="1605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5" name="Google Shape;3025;p21"/>
            <p:cNvSpPr/>
            <p:nvPr/>
          </p:nvSpPr>
          <p:spPr>
            <a:xfrm>
              <a:off x="4311233" y="4880591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6" name="Google Shape;3026;p21"/>
            <p:cNvSpPr/>
            <p:nvPr/>
          </p:nvSpPr>
          <p:spPr>
            <a:xfrm>
              <a:off x="4236014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7" name="Google Shape;3027;p21"/>
            <p:cNvSpPr/>
            <p:nvPr/>
          </p:nvSpPr>
          <p:spPr>
            <a:xfrm>
              <a:off x="4236014" y="5031400"/>
              <a:ext cx="61565" cy="52686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8" name="Google Shape;3028;p21"/>
            <p:cNvSpPr/>
            <p:nvPr/>
          </p:nvSpPr>
          <p:spPr>
            <a:xfrm>
              <a:off x="4236014" y="48805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9" name="Google Shape;3029;p21"/>
            <p:cNvSpPr/>
            <p:nvPr/>
          </p:nvSpPr>
          <p:spPr>
            <a:xfrm>
              <a:off x="4236014" y="48051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0" name="Google Shape;3030;p21"/>
            <p:cNvSpPr/>
            <p:nvPr/>
          </p:nvSpPr>
          <p:spPr>
            <a:xfrm>
              <a:off x="4160621" y="51065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1" name="Google Shape;3031;p21"/>
            <p:cNvSpPr/>
            <p:nvPr/>
          </p:nvSpPr>
          <p:spPr>
            <a:xfrm>
              <a:off x="4160621" y="503140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2" name="Google Shape;3032;p21"/>
            <p:cNvSpPr/>
            <p:nvPr/>
          </p:nvSpPr>
          <p:spPr>
            <a:xfrm>
              <a:off x="4160621" y="48051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3" name="Google Shape;3033;p21"/>
            <p:cNvSpPr/>
            <p:nvPr/>
          </p:nvSpPr>
          <p:spPr>
            <a:xfrm>
              <a:off x="4085006" y="5031400"/>
              <a:ext cx="61763" cy="52686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4" name="Google Shape;3034;p21"/>
            <p:cNvSpPr/>
            <p:nvPr/>
          </p:nvSpPr>
          <p:spPr>
            <a:xfrm>
              <a:off x="4085006" y="48051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5" name="Google Shape;3035;p21"/>
            <p:cNvSpPr/>
            <p:nvPr/>
          </p:nvSpPr>
          <p:spPr>
            <a:xfrm>
              <a:off x="4009812" y="51065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6" name="Google Shape;3036;p21"/>
            <p:cNvSpPr/>
            <p:nvPr/>
          </p:nvSpPr>
          <p:spPr>
            <a:xfrm>
              <a:off x="4009812" y="5031400"/>
              <a:ext cx="61541" cy="52686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7" name="Google Shape;3037;p21"/>
            <p:cNvSpPr/>
            <p:nvPr/>
          </p:nvSpPr>
          <p:spPr>
            <a:xfrm>
              <a:off x="4009812" y="48051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8" name="Google Shape;3038;p21"/>
            <p:cNvSpPr/>
            <p:nvPr/>
          </p:nvSpPr>
          <p:spPr>
            <a:xfrm>
              <a:off x="3934395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9" name="Google Shape;3039;p21"/>
            <p:cNvSpPr/>
            <p:nvPr/>
          </p:nvSpPr>
          <p:spPr>
            <a:xfrm>
              <a:off x="3934395" y="48051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0" name="Google Shape;3040;p21"/>
            <p:cNvSpPr/>
            <p:nvPr/>
          </p:nvSpPr>
          <p:spPr>
            <a:xfrm>
              <a:off x="3859003" y="5106595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1" name="Google Shape;3041;p21"/>
            <p:cNvSpPr/>
            <p:nvPr/>
          </p:nvSpPr>
          <p:spPr>
            <a:xfrm>
              <a:off x="3859003" y="48051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2" name="Google Shape;3042;p21"/>
            <p:cNvSpPr/>
            <p:nvPr/>
          </p:nvSpPr>
          <p:spPr>
            <a:xfrm>
              <a:off x="3859003" y="47297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3" name="Google Shape;3043;p21"/>
            <p:cNvSpPr/>
            <p:nvPr/>
          </p:nvSpPr>
          <p:spPr>
            <a:xfrm>
              <a:off x="3783586" y="510659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21"/>
            <p:cNvSpPr/>
            <p:nvPr/>
          </p:nvSpPr>
          <p:spPr>
            <a:xfrm>
              <a:off x="3783586" y="472978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5" name="Google Shape;3045;p21"/>
            <p:cNvSpPr/>
            <p:nvPr/>
          </p:nvSpPr>
          <p:spPr>
            <a:xfrm>
              <a:off x="3708169" y="5106595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6" name="Google Shape;3046;p21"/>
            <p:cNvSpPr/>
            <p:nvPr/>
          </p:nvSpPr>
          <p:spPr>
            <a:xfrm>
              <a:off x="3708169" y="48051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7" name="Google Shape;3047;p21"/>
            <p:cNvSpPr/>
            <p:nvPr/>
          </p:nvSpPr>
          <p:spPr>
            <a:xfrm>
              <a:off x="3708169" y="472978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8" name="Google Shape;3048;p21"/>
            <p:cNvSpPr/>
            <p:nvPr/>
          </p:nvSpPr>
          <p:spPr>
            <a:xfrm>
              <a:off x="3632974" y="5106595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9" name="Google Shape;3049;p21"/>
            <p:cNvSpPr/>
            <p:nvPr/>
          </p:nvSpPr>
          <p:spPr>
            <a:xfrm>
              <a:off x="3632974" y="48051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0" name="Google Shape;3050;p21"/>
            <p:cNvSpPr/>
            <p:nvPr/>
          </p:nvSpPr>
          <p:spPr>
            <a:xfrm>
              <a:off x="3557582" y="48051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1" name="Google Shape;3051;p21"/>
            <p:cNvSpPr/>
            <p:nvPr/>
          </p:nvSpPr>
          <p:spPr>
            <a:xfrm>
              <a:off x="3482165" y="48051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2" name="Google Shape;3052;p21"/>
            <p:cNvSpPr/>
            <p:nvPr/>
          </p:nvSpPr>
          <p:spPr>
            <a:xfrm>
              <a:off x="3406748" y="48051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3" name="Google Shape;3053;p21"/>
            <p:cNvSpPr/>
            <p:nvPr/>
          </p:nvSpPr>
          <p:spPr>
            <a:xfrm>
              <a:off x="3331356" y="4805174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4" name="Google Shape;3054;p21"/>
            <p:cNvSpPr/>
            <p:nvPr/>
          </p:nvSpPr>
          <p:spPr>
            <a:xfrm>
              <a:off x="3256137" y="48051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5" name="Google Shape;3055;p21"/>
            <p:cNvSpPr/>
            <p:nvPr/>
          </p:nvSpPr>
          <p:spPr>
            <a:xfrm>
              <a:off x="3180744" y="48051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6" name="Google Shape;3056;p21"/>
            <p:cNvSpPr/>
            <p:nvPr/>
          </p:nvSpPr>
          <p:spPr>
            <a:xfrm>
              <a:off x="3105550" y="48051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7" name="Google Shape;3057;p21"/>
            <p:cNvSpPr/>
            <p:nvPr/>
          </p:nvSpPr>
          <p:spPr>
            <a:xfrm>
              <a:off x="3105401" y="4654587"/>
              <a:ext cx="61689" cy="52859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3" y="0"/>
                  </a:moveTo>
                  <a:cubicBezTo>
                    <a:pt x="478" y="0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46"/>
                    <a:pt x="2014" y="0"/>
                    <a:pt x="1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8" name="Google Shape;3058;p21"/>
            <p:cNvSpPr/>
            <p:nvPr/>
          </p:nvSpPr>
          <p:spPr>
            <a:xfrm>
              <a:off x="3030133" y="48051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9" name="Google Shape;3059;p21"/>
            <p:cNvSpPr/>
            <p:nvPr/>
          </p:nvSpPr>
          <p:spPr>
            <a:xfrm>
              <a:off x="3029984" y="4654587"/>
              <a:ext cx="61714" cy="52859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1" y="0"/>
                  </a:moveTo>
                  <a:cubicBezTo>
                    <a:pt x="478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46"/>
                    <a:pt x="2014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0" name="Google Shape;3060;p21"/>
            <p:cNvSpPr/>
            <p:nvPr/>
          </p:nvSpPr>
          <p:spPr>
            <a:xfrm>
              <a:off x="2954716" y="48051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21"/>
            <p:cNvSpPr/>
            <p:nvPr/>
          </p:nvSpPr>
          <p:spPr>
            <a:xfrm>
              <a:off x="2954716" y="47297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p21"/>
            <p:cNvSpPr/>
            <p:nvPr/>
          </p:nvSpPr>
          <p:spPr>
            <a:xfrm>
              <a:off x="2954592" y="4654587"/>
              <a:ext cx="61689" cy="52859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3" name="Google Shape;3063;p21"/>
            <p:cNvSpPr/>
            <p:nvPr/>
          </p:nvSpPr>
          <p:spPr>
            <a:xfrm>
              <a:off x="2879175" y="4654587"/>
              <a:ext cx="61689" cy="52760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6" y="0"/>
                    <a:pt x="6" y="472"/>
                    <a:pt x="6" y="1065"/>
                  </a:cubicBezTo>
                  <a:cubicBezTo>
                    <a:pt x="1" y="1709"/>
                    <a:pt x="524" y="2133"/>
                    <a:pt x="1073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4" name="Google Shape;3064;p21"/>
            <p:cNvSpPr/>
            <p:nvPr/>
          </p:nvSpPr>
          <p:spPr>
            <a:xfrm>
              <a:off x="2803783" y="4654587"/>
              <a:ext cx="61689" cy="52760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5" y="0"/>
                    <a:pt x="6" y="472"/>
                    <a:pt x="6" y="1065"/>
                  </a:cubicBezTo>
                  <a:cubicBezTo>
                    <a:pt x="0" y="1709"/>
                    <a:pt x="524" y="2133"/>
                    <a:pt x="1072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3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5" name="Google Shape;3065;p21"/>
            <p:cNvSpPr/>
            <p:nvPr/>
          </p:nvSpPr>
          <p:spPr>
            <a:xfrm>
              <a:off x="2728514" y="472978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6" name="Google Shape;3066;p21"/>
            <p:cNvSpPr/>
            <p:nvPr/>
          </p:nvSpPr>
          <p:spPr>
            <a:xfrm>
              <a:off x="2728514" y="4654587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7" name="Google Shape;3067;p21"/>
            <p:cNvSpPr/>
            <p:nvPr/>
          </p:nvSpPr>
          <p:spPr>
            <a:xfrm>
              <a:off x="2653097" y="4729782"/>
              <a:ext cx="61763" cy="52883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8" name="Google Shape;3068;p21"/>
            <p:cNvSpPr/>
            <p:nvPr/>
          </p:nvSpPr>
          <p:spPr>
            <a:xfrm>
              <a:off x="2577705" y="47297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0"/>
                    <a:pt x="0" y="480"/>
                    <a:pt x="0" y="1074"/>
                  </a:cubicBezTo>
                  <a:cubicBezTo>
                    <a:pt x="0" y="1711"/>
                    <a:pt x="521" y="2137"/>
                    <a:pt x="1067" y="2137"/>
                  </a:cubicBezTo>
                  <a:cubicBezTo>
                    <a:pt x="1328" y="2137"/>
                    <a:pt x="1595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9" name="Google Shape;3069;p21"/>
            <p:cNvSpPr/>
            <p:nvPr/>
          </p:nvSpPr>
          <p:spPr>
            <a:xfrm>
              <a:off x="2502288" y="4805174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0" name="Google Shape;3070;p21"/>
            <p:cNvSpPr/>
            <p:nvPr/>
          </p:nvSpPr>
          <p:spPr>
            <a:xfrm>
              <a:off x="2426896" y="4880591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1" name="Google Shape;3071;p21"/>
            <p:cNvSpPr/>
            <p:nvPr/>
          </p:nvSpPr>
          <p:spPr>
            <a:xfrm>
              <a:off x="2426896" y="4805174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2" name="Google Shape;3072;p21"/>
            <p:cNvSpPr/>
            <p:nvPr/>
          </p:nvSpPr>
          <p:spPr>
            <a:xfrm>
              <a:off x="2351677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3" name="Google Shape;3073;p21"/>
            <p:cNvSpPr/>
            <p:nvPr/>
          </p:nvSpPr>
          <p:spPr>
            <a:xfrm>
              <a:off x="2276284" y="49560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4" name="Google Shape;3074;p21"/>
            <p:cNvSpPr/>
            <p:nvPr/>
          </p:nvSpPr>
          <p:spPr>
            <a:xfrm>
              <a:off x="2276284" y="48805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5" name="Google Shape;3075;p21"/>
            <p:cNvSpPr/>
            <p:nvPr/>
          </p:nvSpPr>
          <p:spPr>
            <a:xfrm>
              <a:off x="2276284" y="4805174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6" name="Google Shape;3076;p21"/>
            <p:cNvSpPr/>
            <p:nvPr/>
          </p:nvSpPr>
          <p:spPr>
            <a:xfrm>
              <a:off x="2276284" y="47297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7" name="Google Shape;3077;p21"/>
            <p:cNvSpPr/>
            <p:nvPr/>
          </p:nvSpPr>
          <p:spPr>
            <a:xfrm>
              <a:off x="2200867" y="4880591"/>
              <a:ext cx="61565" cy="52784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8" name="Google Shape;3078;p21"/>
            <p:cNvSpPr/>
            <p:nvPr/>
          </p:nvSpPr>
          <p:spPr>
            <a:xfrm>
              <a:off x="2200867" y="48051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9" name="Google Shape;3079;p21"/>
            <p:cNvSpPr/>
            <p:nvPr/>
          </p:nvSpPr>
          <p:spPr>
            <a:xfrm>
              <a:off x="2200867" y="4654587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0" name="Google Shape;3080;p21"/>
            <p:cNvSpPr/>
            <p:nvPr/>
          </p:nvSpPr>
          <p:spPr>
            <a:xfrm>
              <a:off x="2125475" y="4880591"/>
              <a:ext cx="61739" cy="52784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1" name="Google Shape;3081;p21"/>
            <p:cNvSpPr/>
            <p:nvPr/>
          </p:nvSpPr>
          <p:spPr>
            <a:xfrm>
              <a:off x="2125475" y="4805174"/>
              <a:ext cx="61739" cy="52883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2" name="Google Shape;3082;p21"/>
            <p:cNvSpPr/>
            <p:nvPr/>
          </p:nvSpPr>
          <p:spPr>
            <a:xfrm>
              <a:off x="2125475" y="4654587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3" name="Google Shape;3083;p21"/>
            <p:cNvSpPr/>
            <p:nvPr/>
          </p:nvSpPr>
          <p:spPr>
            <a:xfrm>
              <a:off x="2125475" y="4503778"/>
              <a:ext cx="61739" cy="52760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4" name="Google Shape;3084;p21"/>
            <p:cNvSpPr/>
            <p:nvPr/>
          </p:nvSpPr>
          <p:spPr>
            <a:xfrm>
              <a:off x="2050058" y="4880591"/>
              <a:ext cx="61763" cy="52784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5" name="Google Shape;3085;p21"/>
            <p:cNvSpPr/>
            <p:nvPr/>
          </p:nvSpPr>
          <p:spPr>
            <a:xfrm>
              <a:off x="2050058" y="4654587"/>
              <a:ext cx="61763" cy="52760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6" name="Google Shape;3086;p21"/>
            <p:cNvSpPr/>
            <p:nvPr/>
          </p:nvSpPr>
          <p:spPr>
            <a:xfrm>
              <a:off x="1974864" y="49560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7" name="Google Shape;3087;p21"/>
            <p:cNvSpPr/>
            <p:nvPr/>
          </p:nvSpPr>
          <p:spPr>
            <a:xfrm>
              <a:off x="1974864" y="4880591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8" name="Google Shape;3088;p21"/>
            <p:cNvSpPr/>
            <p:nvPr/>
          </p:nvSpPr>
          <p:spPr>
            <a:xfrm>
              <a:off x="1974864" y="4729782"/>
              <a:ext cx="61541" cy="52883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9" name="Google Shape;3089;p21"/>
            <p:cNvSpPr/>
            <p:nvPr/>
          </p:nvSpPr>
          <p:spPr>
            <a:xfrm>
              <a:off x="1974864" y="450377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0" name="Google Shape;3090;p21"/>
            <p:cNvSpPr/>
            <p:nvPr/>
          </p:nvSpPr>
          <p:spPr>
            <a:xfrm>
              <a:off x="1899447" y="4956008"/>
              <a:ext cx="61565" cy="52760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1" name="Google Shape;3091;p21"/>
            <p:cNvSpPr/>
            <p:nvPr/>
          </p:nvSpPr>
          <p:spPr>
            <a:xfrm>
              <a:off x="1899447" y="4805174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2" name="Google Shape;3092;p21"/>
            <p:cNvSpPr/>
            <p:nvPr/>
          </p:nvSpPr>
          <p:spPr>
            <a:xfrm>
              <a:off x="1899447" y="4729782"/>
              <a:ext cx="61565" cy="5288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3" name="Google Shape;3093;p21"/>
            <p:cNvSpPr/>
            <p:nvPr/>
          </p:nvSpPr>
          <p:spPr>
            <a:xfrm>
              <a:off x="1824054" y="4956008"/>
              <a:ext cx="61541" cy="52760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4" name="Google Shape;3094;p21"/>
            <p:cNvSpPr/>
            <p:nvPr/>
          </p:nvSpPr>
          <p:spPr>
            <a:xfrm>
              <a:off x="1824054" y="4579170"/>
              <a:ext cx="61541" cy="52784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95" name="Google Shape;3095;p21"/>
          <p:cNvSpPr/>
          <p:nvPr/>
        </p:nvSpPr>
        <p:spPr>
          <a:xfrm rot="-9900040" flipH="1">
            <a:off x="-798911" y="4216024"/>
            <a:ext cx="2185085" cy="1608052"/>
          </a:xfrm>
          <a:custGeom>
            <a:avLst/>
            <a:gdLst/>
            <a:ahLst/>
            <a:cxnLst/>
            <a:rect l="l" t="t" r="r" b="b"/>
            <a:pathLst>
              <a:path w="87406" h="64324" extrusionOk="0">
                <a:moveTo>
                  <a:pt x="87406" y="0"/>
                </a:moveTo>
                <a:cubicBezTo>
                  <a:pt x="87406" y="5170"/>
                  <a:pt x="86164" y="11394"/>
                  <a:pt x="82083" y="14568"/>
                </a:cubicBezTo>
                <a:cubicBezTo>
                  <a:pt x="75818" y="19441"/>
                  <a:pt x="66685" y="20160"/>
                  <a:pt x="61072" y="25773"/>
                </a:cubicBezTo>
                <a:cubicBezTo>
                  <a:pt x="52181" y="34664"/>
                  <a:pt x="53760" y="51953"/>
                  <a:pt x="43423" y="59111"/>
                </a:cubicBezTo>
                <a:cubicBezTo>
                  <a:pt x="31468" y="67390"/>
                  <a:pt x="14542" y="63313"/>
                  <a:pt x="0" y="63313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6" name="Google Shape;3096;p21"/>
          <p:cNvSpPr txBox="1">
            <a:spLocks noGrp="1"/>
          </p:cNvSpPr>
          <p:nvPr>
            <p:ph type="title"/>
          </p:nvPr>
        </p:nvSpPr>
        <p:spPr>
          <a:xfrm>
            <a:off x="2241425" y="1293100"/>
            <a:ext cx="46611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97" name="Google Shape;3097;p21"/>
          <p:cNvSpPr txBox="1">
            <a:spLocks noGrp="1"/>
          </p:cNvSpPr>
          <p:nvPr>
            <p:ph type="subTitle" idx="1"/>
          </p:nvPr>
        </p:nvSpPr>
        <p:spPr>
          <a:xfrm>
            <a:off x="2241475" y="2168600"/>
            <a:ext cx="4661100" cy="16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Gowun Dodum"/>
              <a:buNone/>
              <a:defRPr sz="3000" b="1" i="0" u="none" strike="noStrike" cap="none">
                <a:solidFill>
                  <a:schemeClr val="lt1"/>
                </a:solidFill>
                <a:latin typeface="Gowun Dodum"/>
                <a:ea typeface="Gowun Dodum"/>
                <a:cs typeface="Gowun Dodum"/>
                <a:sym typeface="Gowun Dod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Hind Madurai"/>
              <a:buChar char="●"/>
              <a:defRPr sz="1200" b="0" i="0" u="none" strike="noStrike" cap="none">
                <a:solidFill>
                  <a:schemeClr val="dk2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Hind Madurai"/>
              <a:buChar char="○"/>
              <a:defRPr sz="1200" b="0" i="0" u="none" strike="noStrike" cap="none">
                <a:solidFill>
                  <a:schemeClr val="dk2"/>
                </a:solidFill>
                <a:latin typeface="Hind Madurai"/>
                <a:ea typeface="Hind Madurai"/>
                <a:cs typeface="Hind Madurai"/>
                <a:sym typeface="Hind Madura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Hind Madurai"/>
              <a:buChar char="■"/>
              <a:defRPr sz="1200" b="0" i="0" u="none" strike="noStrike" cap="none">
                <a:solidFill>
                  <a:schemeClr val="dk2"/>
                </a:solidFill>
                <a:latin typeface="Hind Madurai"/>
                <a:ea typeface="Hind Madurai"/>
                <a:cs typeface="Hind Madurai"/>
                <a:sym typeface="Hind Madura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Hind Madurai"/>
              <a:buChar char="●"/>
              <a:defRPr sz="1200" b="0" i="0" u="none" strike="noStrike" cap="none">
                <a:solidFill>
                  <a:schemeClr val="dk2"/>
                </a:solidFill>
                <a:latin typeface="Hind Madurai"/>
                <a:ea typeface="Hind Madurai"/>
                <a:cs typeface="Hind Madurai"/>
                <a:sym typeface="Hind Madura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Hind Madurai"/>
              <a:buChar char="○"/>
              <a:defRPr sz="1200" b="0" i="0" u="none" strike="noStrike" cap="none">
                <a:solidFill>
                  <a:schemeClr val="dk2"/>
                </a:solidFill>
                <a:latin typeface="Hind Madurai"/>
                <a:ea typeface="Hind Madurai"/>
                <a:cs typeface="Hind Madurai"/>
                <a:sym typeface="Hind Madura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Hind Madurai"/>
              <a:buChar char="■"/>
              <a:defRPr sz="1200" b="0" i="0" u="none" strike="noStrike" cap="none">
                <a:solidFill>
                  <a:schemeClr val="dk2"/>
                </a:solidFill>
                <a:latin typeface="Hind Madurai"/>
                <a:ea typeface="Hind Madurai"/>
                <a:cs typeface="Hind Madurai"/>
                <a:sym typeface="Hind Madura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Hind Madurai"/>
              <a:buChar char="●"/>
              <a:defRPr sz="1200" b="0" i="0" u="none" strike="noStrike" cap="none">
                <a:solidFill>
                  <a:schemeClr val="dk2"/>
                </a:solidFill>
                <a:latin typeface="Hind Madurai"/>
                <a:ea typeface="Hind Madurai"/>
                <a:cs typeface="Hind Madurai"/>
                <a:sym typeface="Hind Madura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Hind Madurai"/>
              <a:buChar char="○"/>
              <a:defRPr sz="1200" b="0" i="0" u="none" strike="noStrike" cap="none">
                <a:solidFill>
                  <a:schemeClr val="dk2"/>
                </a:solidFill>
                <a:latin typeface="Hind Madurai"/>
                <a:ea typeface="Hind Madurai"/>
                <a:cs typeface="Hind Madurai"/>
                <a:sym typeface="Hind Madura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Hind Madurai"/>
              <a:buChar char="■"/>
              <a:defRPr sz="1200" b="0" i="0" u="none" strike="noStrike" cap="none">
                <a:solidFill>
                  <a:schemeClr val="dk2"/>
                </a:solidFill>
                <a:latin typeface="Hind Madurai"/>
                <a:ea typeface="Hind Madurai"/>
                <a:cs typeface="Hind Madurai"/>
                <a:sym typeface="Hind Madura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8" name="Google Shape;3578;p1"/>
          <p:cNvSpPr/>
          <p:nvPr/>
        </p:nvSpPr>
        <p:spPr>
          <a:xfrm>
            <a:off x="5379788" y="-864150"/>
            <a:ext cx="21050" cy="14525"/>
          </a:xfrm>
          <a:custGeom>
            <a:avLst/>
            <a:gdLst/>
            <a:ahLst/>
            <a:cxnLst/>
            <a:rect l="l" t="t" r="r" b="b"/>
            <a:pathLst>
              <a:path w="842" h="581" extrusionOk="0">
                <a:moveTo>
                  <a:pt x="541" y="0"/>
                </a:moveTo>
                <a:lnTo>
                  <a:pt x="261" y="20"/>
                </a:lnTo>
                <a:lnTo>
                  <a:pt x="161" y="60"/>
                </a:lnTo>
                <a:lnTo>
                  <a:pt x="81" y="120"/>
                </a:lnTo>
                <a:lnTo>
                  <a:pt x="21" y="220"/>
                </a:lnTo>
                <a:lnTo>
                  <a:pt x="1" y="320"/>
                </a:lnTo>
                <a:lnTo>
                  <a:pt x="41" y="420"/>
                </a:lnTo>
                <a:lnTo>
                  <a:pt x="101" y="501"/>
                </a:lnTo>
                <a:lnTo>
                  <a:pt x="181" y="561"/>
                </a:lnTo>
                <a:lnTo>
                  <a:pt x="281" y="581"/>
                </a:lnTo>
                <a:lnTo>
                  <a:pt x="321" y="581"/>
                </a:lnTo>
                <a:lnTo>
                  <a:pt x="601" y="561"/>
                </a:lnTo>
                <a:lnTo>
                  <a:pt x="701" y="521"/>
                </a:lnTo>
                <a:lnTo>
                  <a:pt x="781" y="460"/>
                </a:lnTo>
                <a:lnTo>
                  <a:pt x="841" y="360"/>
                </a:lnTo>
                <a:lnTo>
                  <a:pt x="841" y="260"/>
                </a:lnTo>
                <a:lnTo>
                  <a:pt x="821" y="140"/>
                </a:lnTo>
                <a:lnTo>
                  <a:pt x="761" y="60"/>
                </a:lnTo>
                <a:lnTo>
                  <a:pt x="6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79" name="Google Shape;3579;p1"/>
          <p:cNvGrpSpPr/>
          <p:nvPr/>
        </p:nvGrpSpPr>
        <p:grpSpPr>
          <a:xfrm>
            <a:off x="717353" y="1235494"/>
            <a:ext cx="5486400" cy="2590091"/>
            <a:chOff x="238125" y="1038125"/>
            <a:chExt cx="7146800" cy="3633625"/>
          </a:xfrm>
        </p:grpSpPr>
        <p:sp>
          <p:nvSpPr>
            <p:cNvPr id="3580" name="Google Shape;3580;p1"/>
            <p:cNvSpPr/>
            <p:nvPr/>
          </p:nvSpPr>
          <p:spPr>
            <a:xfrm>
              <a:off x="625615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1"/>
            <p:cNvSpPr/>
            <p:nvPr/>
          </p:nvSpPr>
          <p:spPr>
            <a:xfrm>
              <a:off x="625615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0" y="2129"/>
                  </a:cubicBezTo>
                  <a:cubicBezTo>
                    <a:pt x="1331" y="2129"/>
                    <a:pt x="1597" y="2032"/>
                    <a:pt x="1813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1"/>
            <p:cNvSpPr/>
            <p:nvPr/>
          </p:nvSpPr>
          <p:spPr>
            <a:xfrm>
              <a:off x="6256150" y="393280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39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1"/>
            <p:cNvSpPr/>
            <p:nvPr/>
          </p:nvSpPr>
          <p:spPr>
            <a:xfrm>
              <a:off x="6332350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1"/>
            <p:cNvSpPr/>
            <p:nvPr/>
          </p:nvSpPr>
          <p:spPr>
            <a:xfrm>
              <a:off x="6332350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1"/>
            <p:cNvSpPr/>
            <p:nvPr/>
          </p:nvSpPr>
          <p:spPr>
            <a:xfrm>
              <a:off x="6408350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1"/>
            <p:cNvSpPr/>
            <p:nvPr/>
          </p:nvSpPr>
          <p:spPr>
            <a:xfrm>
              <a:off x="6408350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1"/>
            <p:cNvSpPr/>
            <p:nvPr/>
          </p:nvSpPr>
          <p:spPr>
            <a:xfrm>
              <a:off x="640835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1"/>
            <p:cNvSpPr/>
            <p:nvPr/>
          </p:nvSpPr>
          <p:spPr>
            <a:xfrm>
              <a:off x="6484575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1"/>
            <p:cNvSpPr/>
            <p:nvPr/>
          </p:nvSpPr>
          <p:spPr>
            <a:xfrm>
              <a:off x="648457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1"/>
            <p:cNvSpPr/>
            <p:nvPr/>
          </p:nvSpPr>
          <p:spPr>
            <a:xfrm>
              <a:off x="6484575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1"/>
            <p:cNvSpPr/>
            <p:nvPr/>
          </p:nvSpPr>
          <p:spPr>
            <a:xfrm>
              <a:off x="648457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1"/>
            <p:cNvSpPr/>
            <p:nvPr/>
          </p:nvSpPr>
          <p:spPr>
            <a:xfrm>
              <a:off x="648457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1"/>
            <p:cNvSpPr/>
            <p:nvPr/>
          </p:nvSpPr>
          <p:spPr>
            <a:xfrm>
              <a:off x="6638425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1"/>
            <p:cNvSpPr/>
            <p:nvPr/>
          </p:nvSpPr>
          <p:spPr>
            <a:xfrm>
              <a:off x="663842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1"/>
            <p:cNvSpPr/>
            <p:nvPr/>
          </p:nvSpPr>
          <p:spPr>
            <a:xfrm>
              <a:off x="6638425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1"/>
            <p:cNvSpPr/>
            <p:nvPr/>
          </p:nvSpPr>
          <p:spPr>
            <a:xfrm>
              <a:off x="663842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1"/>
            <p:cNvSpPr/>
            <p:nvPr/>
          </p:nvSpPr>
          <p:spPr>
            <a:xfrm>
              <a:off x="663842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1"/>
            <p:cNvSpPr/>
            <p:nvPr/>
          </p:nvSpPr>
          <p:spPr>
            <a:xfrm>
              <a:off x="6715450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1"/>
            <p:cNvSpPr/>
            <p:nvPr/>
          </p:nvSpPr>
          <p:spPr>
            <a:xfrm>
              <a:off x="67154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1"/>
            <p:cNvSpPr/>
            <p:nvPr/>
          </p:nvSpPr>
          <p:spPr>
            <a:xfrm>
              <a:off x="67154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1"/>
            <p:cNvSpPr/>
            <p:nvPr/>
          </p:nvSpPr>
          <p:spPr>
            <a:xfrm>
              <a:off x="640835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1"/>
            <p:cNvSpPr/>
            <p:nvPr/>
          </p:nvSpPr>
          <p:spPr>
            <a:xfrm>
              <a:off x="63323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1"/>
            <p:cNvSpPr/>
            <p:nvPr/>
          </p:nvSpPr>
          <p:spPr>
            <a:xfrm>
              <a:off x="6256150" y="4009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1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1"/>
            <p:cNvSpPr/>
            <p:nvPr/>
          </p:nvSpPr>
          <p:spPr>
            <a:xfrm>
              <a:off x="595147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1"/>
            <p:cNvSpPr/>
            <p:nvPr/>
          </p:nvSpPr>
          <p:spPr>
            <a:xfrm>
              <a:off x="595147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1"/>
            <p:cNvSpPr/>
            <p:nvPr/>
          </p:nvSpPr>
          <p:spPr>
            <a:xfrm>
              <a:off x="6027500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1"/>
            <p:cNvSpPr/>
            <p:nvPr/>
          </p:nvSpPr>
          <p:spPr>
            <a:xfrm>
              <a:off x="6027500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55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1"/>
            <p:cNvSpPr/>
            <p:nvPr/>
          </p:nvSpPr>
          <p:spPr>
            <a:xfrm>
              <a:off x="602750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10"/>
                    <a:pt x="529" y="2134"/>
                    <a:pt x="1078" y="2134"/>
                  </a:cubicBezTo>
                  <a:cubicBezTo>
                    <a:pt x="1340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1"/>
            <p:cNvSpPr/>
            <p:nvPr/>
          </p:nvSpPr>
          <p:spPr>
            <a:xfrm>
              <a:off x="6103700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2" y="2139"/>
                    <a:pt x="1611" y="2040"/>
                    <a:pt x="1830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1"/>
            <p:cNvSpPr/>
            <p:nvPr/>
          </p:nvSpPr>
          <p:spPr>
            <a:xfrm>
              <a:off x="6103700" y="385677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1"/>
            <p:cNvSpPr/>
            <p:nvPr/>
          </p:nvSpPr>
          <p:spPr>
            <a:xfrm>
              <a:off x="6103700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1"/>
            <p:cNvSpPr/>
            <p:nvPr/>
          </p:nvSpPr>
          <p:spPr>
            <a:xfrm>
              <a:off x="610370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3" name="Google Shape;3613;p1"/>
            <p:cNvSpPr/>
            <p:nvPr/>
          </p:nvSpPr>
          <p:spPr>
            <a:xfrm>
              <a:off x="61799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4" name="Google Shape;3614;p1"/>
            <p:cNvSpPr/>
            <p:nvPr/>
          </p:nvSpPr>
          <p:spPr>
            <a:xfrm>
              <a:off x="61799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1"/>
            <p:cNvSpPr/>
            <p:nvPr/>
          </p:nvSpPr>
          <p:spPr>
            <a:xfrm>
              <a:off x="617992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1"/>
            <p:cNvSpPr/>
            <p:nvPr/>
          </p:nvSpPr>
          <p:spPr>
            <a:xfrm>
              <a:off x="617992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1"/>
            <p:cNvSpPr/>
            <p:nvPr/>
          </p:nvSpPr>
          <p:spPr>
            <a:xfrm>
              <a:off x="617992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1"/>
            <p:cNvSpPr/>
            <p:nvPr/>
          </p:nvSpPr>
          <p:spPr>
            <a:xfrm>
              <a:off x="717030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1"/>
            <p:cNvSpPr/>
            <p:nvPr/>
          </p:nvSpPr>
          <p:spPr>
            <a:xfrm>
              <a:off x="686565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1"/>
            <p:cNvSpPr/>
            <p:nvPr/>
          </p:nvSpPr>
          <p:spPr>
            <a:xfrm>
              <a:off x="686565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1" name="Google Shape;3621;p1"/>
            <p:cNvSpPr/>
            <p:nvPr/>
          </p:nvSpPr>
          <p:spPr>
            <a:xfrm>
              <a:off x="69418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2" name="Google Shape;3622;p1"/>
            <p:cNvSpPr/>
            <p:nvPr/>
          </p:nvSpPr>
          <p:spPr>
            <a:xfrm>
              <a:off x="6789225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6" y="1154"/>
                    <a:pt x="2017" y="8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1"/>
            <p:cNvSpPr/>
            <p:nvPr/>
          </p:nvSpPr>
          <p:spPr>
            <a:xfrm>
              <a:off x="66370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1"/>
            <p:cNvSpPr/>
            <p:nvPr/>
          </p:nvSpPr>
          <p:spPr>
            <a:xfrm>
              <a:off x="6256150" y="33995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1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1"/>
            <p:cNvSpPr/>
            <p:nvPr/>
          </p:nvSpPr>
          <p:spPr>
            <a:xfrm>
              <a:off x="6484575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1"/>
            <p:cNvSpPr/>
            <p:nvPr/>
          </p:nvSpPr>
          <p:spPr>
            <a:xfrm>
              <a:off x="648457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1"/>
            <p:cNvSpPr/>
            <p:nvPr/>
          </p:nvSpPr>
          <p:spPr>
            <a:xfrm>
              <a:off x="6408350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1"/>
            <p:cNvSpPr/>
            <p:nvPr/>
          </p:nvSpPr>
          <p:spPr>
            <a:xfrm>
              <a:off x="6408350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9" name="Google Shape;3629;p1"/>
            <p:cNvSpPr/>
            <p:nvPr/>
          </p:nvSpPr>
          <p:spPr>
            <a:xfrm>
              <a:off x="63323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0" name="Google Shape;3630;p1"/>
            <p:cNvSpPr/>
            <p:nvPr/>
          </p:nvSpPr>
          <p:spPr>
            <a:xfrm>
              <a:off x="633235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1"/>
            <p:cNvSpPr/>
            <p:nvPr/>
          </p:nvSpPr>
          <p:spPr>
            <a:xfrm>
              <a:off x="7094075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1"/>
            <p:cNvSpPr/>
            <p:nvPr/>
          </p:nvSpPr>
          <p:spPr>
            <a:xfrm>
              <a:off x="7017875" y="43898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1"/>
                  </a:cubicBezTo>
                  <a:cubicBezTo>
                    <a:pt x="2496" y="1147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1"/>
            <p:cNvSpPr/>
            <p:nvPr/>
          </p:nvSpPr>
          <p:spPr>
            <a:xfrm>
              <a:off x="7017875" y="43136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1"/>
            <p:cNvSpPr/>
            <p:nvPr/>
          </p:nvSpPr>
          <p:spPr>
            <a:xfrm>
              <a:off x="6941850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1"/>
            <p:cNvSpPr/>
            <p:nvPr/>
          </p:nvSpPr>
          <p:spPr>
            <a:xfrm>
              <a:off x="6484575" y="43898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1"/>
            <p:cNvSpPr/>
            <p:nvPr/>
          </p:nvSpPr>
          <p:spPr>
            <a:xfrm>
              <a:off x="6560800" y="42374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7" name="Google Shape;3637;p1"/>
            <p:cNvSpPr/>
            <p:nvPr/>
          </p:nvSpPr>
          <p:spPr>
            <a:xfrm>
              <a:off x="6560800" y="41614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1"/>
            <p:cNvSpPr/>
            <p:nvPr/>
          </p:nvSpPr>
          <p:spPr>
            <a:xfrm>
              <a:off x="6560800" y="40852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1"/>
            <p:cNvSpPr/>
            <p:nvPr/>
          </p:nvSpPr>
          <p:spPr>
            <a:xfrm>
              <a:off x="6560800" y="4009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1"/>
            <p:cNvSpPr/>
            <p:nvPr/>
          </p:nvSpPr>
          <p:spPr>
            <a:xfrm>
              <a:off x="6560800" y="393280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1"/>
            <p:cNvSpPr/>
            <p:nvPr/>
          </p:nvSpPr>
          <p:spPr>
            <a:xfrm>
              <a:off x="656080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1"/>
            <p:cNvSpPr/>
            <p:nvPr/>
          </p:nvSpPr>
          <p:spPr>
            <a:xfrm>
              <a:off x="656080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1"/>
            <p:cNvSpPr/>
            <p:nvPr/>
          </p:nvSpPr>
          <p:spPr>
            <a:xfrm>
              <a:off x="6484575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1"/>
            <p:cNvSpPr/>
            <p:nvPr/>
          </p:nvSpPr>
          <p:spPr>
            <a:xfrm>
              <a:off x="648457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1"/>
            <p:cNvSpPr/>
            <p:nvPr/>
          </p:nvSpPr>
          <p:spPr>
            <a:xfrm>
              <a:off x="6484575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1"/>
            <p:cNvSpPr/>
            <p:nvPr/>
          </p:nvSpPr>
          <p:spPr>
            <a:xfrm>
              <a:off x="6408350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7" name="Google Shape;3647;p1"/>
            <p:cNvSpPr/>
            <p:nvPr/>
          </p:nvSpPr>
          <p:spPr>
            <a:xfrm>
              <a:off x="6408350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8" name="Google Shape;3648;p1"/>
            <p:cNvSpPr/>
            <p:nvPr/>
          </p:nvSpPr>
          <p:spPr>
            <a:xfrm>
              <a:off x="64083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7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9" name="Google Shape;3649;p1"/>
            <p:cNvSpPr/>
            <p:nvPr/>
          </p:nvSpPr>
          <p:spPr>
            <a:xfrm>
              <a:off x="640835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1"/>
            <p:cNvSpPr/>
            <p:nvPr/>
          </p:nvSpPr>
          <p:spPr>
            <a:xfrm>
              <a:off x="6332350" y="41614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1" name="Google Shape;3651;p1"/>
            <p:cNvSpPr/>
            <p:nvPr/>
          </p:nvSpPr>
          <p:spPr>
            <a:xfrm>
              <a:off x="63323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2" name="Google Shape;3652;p1"/>
            <p:cNvSpPr/>
            <p:nvPr/>
          </p:nvSpPr>
          <p:spPr>
            <a:xfrm>
              <a:off x="63323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3" name="Google Shape;3653;p1"/>
            <p:cNvSpPr/>
            <p:nvPr/>
          </p:nvSpPr>
          <p:spPr>
            <a:xfrm>
              <a:off x="63323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4" name="Google Shape;3654;p1"/>
            <p:cNvSpPr/>
            <p:nvPr/>
          </p:nvSpPr>
          <p:spPr>
            <a:xfrm>
              <a:off x="6256150" y="40852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5" name="Google Shape;3655;p1"/>
            <p:cNvSpPr/>
            <p:nvPr/>
          </p:nvSpPr>
          <p:spPr>
            <a:xfrm>
              <a:off x="6256150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6" name="Google Shape;3656;p1"/>
            <p:cNvSpPr/>
            <p:nvPr/>
          </p:nvSpPr>
          <p:spPr>
            <a:xfrm>
              <a:off x="6256150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0" y="2137"/>
                  </a:cubicBezTo>
                  <a:cubicBezTo>
                    <a:pt x="1331" y="2137"/>
                    <a:pt x="1597" y="2039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7" name="Google Shape;3657;p1"/>
            <p:cNvSpPr/>
            <p:nvPr/>
          </p:nvSpPr>
          <p:spPr>
            <a:xfrm>
              <a:off x="617992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8" name="Google Shape;3658;p1"/>
            <p:cNvSpPr/>
            <p:nvPr/>
          </p:nvSpPr>
          <p:spPr>
            <a:xfrm>
              <a:off x="61799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9" name="Google Shape;3659;p1"/>
            <p:cNvSpPr/>
            <p:nvPr/>
          </p:nvSpPr>
          <p:spPr>
            <a:xfrm>
              <a:off x="610370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0" name="Google Shape;3660;p1"/>
            <p:cNvSpPr/>
            <p:nvPr/>
          </p:nvSpPr>
          <p:spPr>
            <a:xfrm>
              <a:off x="610370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1" name="Google Shape;3661;p1"/>
            <p:cNvSpPr/>
            <p:nvPr/>
          </p:nvSpPr>
          <p:spPr>
            <a:xfrm>
              <a:off x="602750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1"/>
                  </a:cubicBezTo>
                  <a:cubicBezTo>
                    <a:pt x="2496" y="1147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1"/>
            <p:cNvSpPr/>
            <p:nvPr/>
          </p:nvSpPr>
          <p:spPr>
            <a:xfrm>
              <a:off x="602750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30" y="1821"/>
                  </a:cubicBezTo>
                  <a:cubicBezTo>
                    <a:pt x="2496" y="1146"/>
                    <a:pt x="2025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3" name="Google Shape;3663;p1"/>
            <p:cNvSpPr/>
            <p:nvPr/>
          </p:nvSpPr>
          <p:spPr>
            <a:xfrm>
              <a:off x="602750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4" name="Google Shape;3664;p1"/>
            <p:cNvSpPr/>
            <p:nvPr/>
          </p:nvSpPr>
          <p:spPr>
            <a:xfrm>
              <a:off x="595147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5" name="Google Shape;3665;p1"/>
            <p:cNvSpPr/>
            <p:nvPr/>
          </p:nvSpPr>
          <p:spPr>
            <a:xfrm>
              <a:off x="595147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6" name="Google Shape;3666;p1"/>
            <p:cNvSpPr/>
            <p:nvPr/>
          </p:nvSpPr>
          <p:spPr>
            <a:xfrm>
              <a:off x="595147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7" name="Google Shape;3667;p1"/>
            <p:cNvSpPr/>
            <p:nvPr/>
          </p:nvSpPr>
          <p:spPr>
            <a:xfrm>
              <a:off x="587527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8" name="Google Shape;3668;p1"/>
            <p:cNvSpPr/>
            <p:nvPr/>
          </p:nvSpPr>
          <p:spPr>
            <a:xfrm>
              <a:off x="587527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9" name="Google Shape;3669;p1"/>
            <p:cNvSpPr/>
            <p:nvPr/>
          </p:nvSpPr>
          <p:spPr>
            <a:xfrm>
              <a:off x="587527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5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0" name="Google Shape;3670;p1"/>
            <p:cNvSpPr/>
            <p:nvPr/>
          </p:nvSpPr>
          <p:spPr>
            <a:xfrm>
              <a:off x="587527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1" name="Google Shape;3671;p1"/>
            <p:cNvSpPr/>
            <p:nvPr/>
          </p:nvSpPr>
          <p:spPr>
            <a:xfrm>
              <a:off x="450405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2" name="Google Shape;3672;p1"/>
            <p:cNvSpPr/>
            <p:nvPr/>
          </p:nvSpPr>
          <p:spPr>
            <a:xfrm>
              <a:off x="450405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3" name="Google Shape;3673;p1"/>
            <p:cNvSpPr/>
            <p:nvPr/>
          </p:nvSpPr>
          <p:spPr>
            <a:xfrm>
              <a:off x="4504050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4" name="Google Shape;3674;p1"/>
            <p:cNvSpPr/>
            <p:nvPr/>
          </p:nvSpPr>
          <p:spPr>
            <a:xfrm>
              <a:off x="442782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5" name="Google Shape;3675;p1"/>
            <p:cNvSpPr/>
            <p:nvPr/>
          </p:nvSpPr>
          <p:spPr>
            <a:xfrm>
              <a:off x="4427825" y="3856775"/>
              <a:ext cx="62350" cy="53250"/>
            </a:xfrm>
            <a:custGeom>
              <a:avLst/>
              <a:gdLst/>
              <a:ahLst/>
              <a:cxnLst/>
              <a:rect l="l" t="t" r="r" b="b"/>
              <a:pathLst>
                <a:path w="2494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4" y="1149"/>
                    <a:pt x="2020" y="1"/>
                    <a:pt x="1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6" name="Google Shape;3676;p1"/>
            <p:cNvSpPr/>
            <p:nvPr/>
          </p:nvSpPr>
          <p:spPr>
            <a:xfrm>
              <a:off x="44278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7" name="Google Shape;3677;p1"/>
            <p:cNvSpPr/>
            <p:nvPr/>
          </p:nvSpPr>
          <p:spPr>
            <a:xfrm>
              <a:off x="4351600" y="31710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8" name="Google Shape;3678;p1"/>
            <p:cNvSpPr/>
            <p:nvPr/>
          </p:nvSpPr>
          <p:spPr>
            <a:xfrm>
              <a:off x="435160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9" name="Google Shape;3679;p1"/>
            <p:cNvSpPr/>
            <p:nvPr/>
          </p:nvSpPr>
          <p:spPr>
            <a:xfrm>
              <a:off x="397095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0" name="Google Shape;3680;p1"/>
            <p:cNvSpPr/>
            <p:nvPr/>
          </p:nvSpPr>
          <p:spPr>
            <a:xfrm>
              <a:off x="397095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1" name="Google Shape;3681;p1"/>
            <p:cNvSpPr/>
            <p:nvPr/>
          </p:nvSpPr>
          <p:spPr>
            <a:xfrm>
              <a:off x="39709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2" name="Google Shape;3682;p1"/>
            <p:cNvSpPr/>
            <p:nvPr/>
          </p:nvSpPr>
          <p:spPr>
            <a:xfrm>
              <a:off x="397095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3" name="Google Shape;3683;p1"/>
            <p:cNvSpPr/>
            <p:nvPr/>
          </p:nvSpPr>
          <p:spPr>
            <a:xfrm>
              <a:off x="397095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4" name="Google Shape;3684;p1"/>
            <p:cNvSpPr/>
            <p:nvPr/>
          </p:nvSpPr>
          <p:spPr>
            <a:xfrm>
              <a:off x="3970950" y="31710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5" name="Google Shape;3685;p1"/>
            <p:cNvSpPr/>
            <p:nvPr/>
          </p:nvSpPr>
          <p:spPr>
            <a:xfrm>
              <a:off x="3970950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6" name="Google Shape;3686;p1"/>
            <p:cNvSpPr/>
            <p:nvPr/>
          </p:nvSpPr>
          <p:spPr>
            <a:xfrm>
              <a:off x="3970950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7" name="Google Shape;3687;p1"/>
            <p:cNvSpPr/>
            <p:nvPr/>
          </p:nvSpPr>
          <p:spPr>
            <a:xfrm>
              <a:off x="397095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8" name="Google Shape;3688;p1"/>
            <p:cNvSpPr/>
            <p:nvPr/>
          </p:nvSpPr>
          <p:spPr>
            <a:xfrm>
              <a:off x="39709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9" name="Google Shape;3689;p1"/>
            <p:cNvSpPr/>
            <p:nvPr/>
          </p:nvSpPr>
          <p:spPr>
            <a:xfrm>
              <a:off x="3970950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0" name="Google Shape;3690;p1"/>
            <p:cNvSpPr/>
            <p:nvPr/>
          </p:nvSpPr>
          <p:spPr>
            <a:xfrm>
              <a:off x="397095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1" name="Google Shape;3691;p1"/>
            <p:cNvSpPr/>
            <p:nvPr/>
          </p:nvSpPr>
          <p:spPr>
            <a:xfrm>
              <a:off x="39709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2" name="Google Shape;3692;p1"/>
            <p:cNvSpPr/>
            <p:nvPr/>
          </p:nvSpPr>
          <p:spPr>
            <a:xfrm>
              <a:off x="39709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3" name="Google Shape;3693;p1"/>
            <p:cNvSpPr/>
            <p:nvPr/>
          </p:nvSpPr>
          <p:spPr>
            <a:xfrm>
              <a:off x="3970950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4" name="Google Shape;3694;p1"/>
            <p:cNvSpPr/>
            <p:nvPr/>
          </p:nvSpPr>
          <p:spPr>
            <a:xfrm>
              <a:off x="39709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5" name="Google Shape;3695;p1"/>
            <p:cNvSpPr/>
            <p:nvPr/>
          </p:nvSpPr>
          <p:spPr>
            <a:xfrm>
              <a:off x="404695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6" name="Google Shape;3696;p1"/>
            <p:cNvSpPr/>
            <p:nvPr/>
          </p:nvSpPr>
          <p:spPr>
            <a:xfrm>
              <a:off x="404695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7" name="Google Shape;3697;p1"/>
            <p:cNvSpPr/>
            <p:nvPr/>
          </p:nvSpPr>
          <p:spPr>
            <a:xfrm>
              <a:off x="4046950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8" name="Google Shape;3698;p1"/>
            <p:cNvSpPr/>
            <p:nvPr/>
          </p:nvSpPr>
          <p:spPr>
            <a:xfrm>
              <a:off x="4046950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9" name="Google Shape;3699;p1"/>
            <p:cNvSpPr/>
            <p:nvPr/>
          </p:nvSpPr>
          <p:spPr>
            <a:xfrm>
              <a:off x="404695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0" name="Google Shape;3700;p1"/>
            <p:cNvSpPr/>
            <p:nvPr/>
          </p:nvSpPr>
          <p:spPr>
            <a:xfrm>
              <a:off x="4046950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1" name="Google Shape;3701;p1"/>
            <p:cNvSpPr/>
            <p:nvPr/>
          </p:nvSpPr>
          <p:spPr>
            <a:xfrm>
              <a:off x="404695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2" name="Google Shape;3702;p1"/>
            <p:cNvSpPr/>
            <p:nvPr/>
          </p:nvSpPr>
          <p:spPr>
            <a:xfrm>
              <a:off x="404695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3" name="Google Shape;3703;p1"/>
            <p:cNvSpPr/>
            <p:nvPr/>
          </p:nvSpPr>
          <p:spPr>
            <a:xfrm>
              <a:off x="404695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4" name="Google Shape;3704;p1"/>
            <p:cNvSpPr/>
            <p:nvPr/>
          </p:nvSpPr>
          <p:spPr>
            <a:xfrm>
              <a:off x="4046950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5" name="Google Shape;3705;p1"/>
            <p:cNvSpPr/>
            <p:nvPr/>
          </p:nvSpPr>
          <p:spPr>
            <a:xfrm>
              <a:off x="4046950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6" name="Google Shape;3706;p1"/>
            <p:cNvSpPr/>
            <p:nvPr/>
          </p:nvSpPr>
          <p:spPr>
            <a:xfrm>
              <a:off x="4046950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7" name="Google Shape;3707;p1"/>
            <p:cNvSpPr/>
            <p:nvPr/>
          </p:nvSpPr>
          <p:spPr>
            <a:xfrm>
              <a:off x="404695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8" name="Google Shape;3708;p1"/>
            <p:cNvSpPr/>
            <p:nvPr/>
          </p:nvSpPr>
          <p:spPr>
            <a:xfrm>
              <a:off x="412317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9" name="Google Shape;3709;p1"/>
            <p:cNvSpPr/>
            <p:nvPr/>
          </p:nvSpPr>
          <p:spPr>
            <a:xfrm>
              <a:off x="412317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0" name="Google Shape;3710;p1"/>
            <p:cNvSpPr/>
            <p:nvPr/>
          </p:nvSpPr>
          <p:spPr>
            <a:xfrm>
              <a:off x="412317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1" name="Google Shape;3711;p1"/>
            <p:cNvSpPr/>
            <p:nvPr/>
          </p:nvSpPr>
          <p:spPr>
            <a:xfrm>
              <a:off x="4123175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2" name="Google Shape;3712;p1"/>
            <p:cNvSpPr/>
            <p:nvPr/>
          </p:nvSpPr>
          <p:spPr>
            <a:xfrm>
              <a:off x="4123175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3" name="Google Shape;3713;p1"/>
            <p:cNvSpPr/>
            <p:nvPr/>
          </p:nvSpPr>
          <p:spPr>
            <a:xfrm>
              <a:off x="4123175" y="31710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4" name="Google Shape;3714;p1"/>
            <p:cNvSpPr/>
            <p:nvPr/>
          </p:nvSpPr>
          <p:spPr>
            <a:xfrm>
              <a:off x="412317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5" name="Google Shape;3715;p1"/>
            <p:cNvSpPr/>
            <p:nvPr/>
          </p:nvSpPr>
          <p:spPr>
            <a:xfrm>
              <a:off x="412317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1"/>
            <p:cNvSpPr/>
            <p:nvPr/>
          </p:nvSpPr>
          <p:spPr>
            <a:xfrm>
              <a:off x="4123175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1"/>
            <p:cNvSpPr/>
            <p:nvPr/>
          </p:nvSpPr>
          <p:spPr>
            <a:xfrm>
              <a:off x="412317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1"/>
            <p:cNvSpPr/>
            <p:nvPr/>
          </p:nvSpPr>
          <p:spPr>
            <a:xfrm>
              <a:off x="4123175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1"/>
            <p:cNvSpPr/>
            <p:nvPr/>
          </p:nvSpPr>
          <p:spPr>
            <a:xfrm>
              <a:off x="4123175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1"/>
            <p:cNvSpPr/>
            <p:nvPr/>
          </p:nvSpPr>
          <p:spPr>
            <a:xfrm>
              <a:off x="4199400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1"/>
            <p:cNvSpPr/>
            <p:nvPr/>
          </p:nvSpPr>
          <p:spPr>
            <a:xfrm>
              <a:off x="419940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1"/>
            <p:cNvSpPr/>
            <p:nvPr/>
          </p:nvSpPr>
          <p:spPr>
            <a:xfrm>
              <a:off x="4199400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3" name="Google Shape;3723;p1"/>
            <p:cNvSpPr/>
            <p:nvPr/>
          </p:nvSpPr>
          <p:spPr>
            <a:xfrm>
              <a:off x="4199400" y="32470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4" name="Google Shape;3724;p1"/>
            <p:cNvSpPr/>
            <p:nvPr/>
          </p:nvSpPr>
          <p:spPr>
            <a:xfrm>
              <a:off x="427560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5" name="Google Shape;3725;p1"/>
            <p:cNvSpPr/>
            <p:nvPr/>
          </p:nvSpPr>
          <p:spPr>
            <a:xfrm>
              <a:off x="427560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6" name="Google Shape;3726;p1"/>
            <p:cNvSpPr/>
            <p:nvPr/>
          </p:nvSpPr>
          <p:spPr>
            <a:xfrm>
              <a:off x="4275600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7" name="Google Shape;3727;p1"/>
            <p:cNvSpPr/>
            <p:nvPr/>
          </p:nvSpPr>
          <p:spPr>
            <a:xfrm>
              <a:off x="4275600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8" name="Google Shape;3728;p1"/>
            <p:cNvSpPr/>
            <p:nvPr/>
          </p:nvSpPr>
          <p:spPr>
            <a:xfrm>
              <a:off x="42754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5" y="8"/>
                    <a:pt x="6" y="480"/>
                    <a:pt x="6" y="1065"/>
                  </a:cubicBezTo>
                  <a:cubicBezTo>
                    <a:pt x="0" y="1709"/>
                    <a:pt x="527" y="2137"/>
                    <a:pt x="1075" y="2137"/>
                  </a:cubicBezTo>
                  <a:cubicBezTo>
                    <a:pt x="1337" y="2137"/>
                    <a:pt x="1603" y="2039"/>
                    <a:pt x="1818" y="1821"/>
                  </a:cubicBezTo>
                  <a:cubicBezTo>
                    <a:pt x="2493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9" name="Google Shape;3729;p1"/>
            <p:cNvSpPr/>
            <p:nvPr/>
          </p:nvSpPr>
          <p:spPr>
            <a:xfrm>
              <a:off x="4199400" y="332330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0" name="Google Shape;3730;p1"/>
            <p:cNvSpPr/>
            <p:nvPr/>
          </p:nvSpPr>
          <p:spPr>
            <a:xfrm>
              <a:off x="4199400" y="33995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1" name="Google Shape;3731;p1"/>
            <p:cNvSpPr/>
            <p:nvPr/>
          </p:nvSpPr>
          <p:spPr>
            <a:xfrm>
              <a:off x="4199400" y="34757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2" name="Google Shape;3732;p1"/>
            <p:cNvSpPr/>
            <p:nvPr/>
          </p:nvSpPr>
          <p:spPr>
            <a:xfrm>
              <a:off x="4199400" y="355192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3" name="Google Shape;3733;p1"/>
            <p:cNvSpPr/>
            <p:nvPr/>
          </p:nvSpPr>
          <p:spPr>
            <a:xfrm>
              <a:off x="4199400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4" name="Google Shape;3734;p1"/>
            <p:cNvSpPr/>
            <p:nvPr/>
          </p:nvSpPr>
          <p:spPr>
            <a:xfrm>
              <a:off x="4199400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5" name="Google Shape;3735;p1"/>
            <p:cNvSpPr/>
            <p:nvPr/>
          </p:nvSpPr>
          <p:spPr>
            <a:xfrm>
              <a:off x="4123175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6" name="Google Shape;3736;p1"/>
            <p:cNvSpPr/>
            <p:nvPr/>
          </p:nvSpPr>
          <p:spPr>
            <a:xfrm>
              <a:off x="412317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7" name="Google Shape;3737;p1"/>
            <p:cNvSpPr/>
            <p:nvPr/>
          </p:nvSpPr>
          <p:spPr>
            <a:xfrm>
              <a:off x="40469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7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8" name="Google Shape;3738;p1"/>
            <p:cNvSpPr/>
            <p:nvPr/>
          </p:nvSpPr>
          <p:spPr>
            <a:xfrm>
              <a:off x="4046950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9" name="Google Shape;3739;p1"/>
            <p:cNvSpPr/>
            <p:nvPr/>
          </p:nvSpPr>
          <p:spPr>
            <a:xfrm>
              <a:off x="404695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0" name="Google Shape;3740;p1"/>
            <p:cNvSpPr/>
            <p:nvPr/>
          </p:nvSpPr>
          <p:spPr>
            <a:xfrm>
              <a:off x="4046950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1" name="Google Shape;3741;p1"/>
            <p:cNvSpPr/>
            <p:nvPr/>
          </p:nvSpPr>
          <p:spPr>
            <a:xfrm>
              <a:off x="3970950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5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2" name="Google Shape;3742;p1"/>
            <p:cNvSpPr/>
            <p:nvPr/>
          </p:nvSpPr>
          <p:spPr>
            <a:xfrm>
              <a:off x="358987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3" name="Google Shape;3743;p1"/>
            <p:cNvSpPr/>
            <p:nvPr/>
          </p:nvSpPr>
          <p:spPr>
            <a:xfrm>
              <a:off x="358987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4" name="Google Shape;3744;p1"/>
            <p:cNvSpPr/>
            <p:nvPr/>
          </p:nvSpPr>
          <p:spPr>
            <a:xfrm>
              <a:off x="358987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5" name="Google Shape;3745;p1"/>
            <p:cNvSpPr/>
            <p:nvPr/>
          </p:nvSpPr>
          <p:spPr>
            <a:xfrm>
              <a:off x="358987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6" name="Google Shape;3746;p1"/>
            <p:cNvSpPr/>
            <p:nvPr/>
          </p:nvSpPr>
          <p:spPr>
            <a:xfrm>
              <a:off x="358987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7" name="Google Shape;3747;p1"/>
            <p:cNvSpPr/>
            <p:nvPr/>
          </p:nvSpPr>
          <p:spPr>
            <a:xfrm>
              <a:off x="358987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8" name="Google Shape;3748;p1"/>
            <p:cNvSpPr/>
            <p:nvPr/>
          </p:nvSpPr>
          <p:spPr>
            <a:xfrm>
              <a:off x="358987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9" name="Google Shape;3749;p1"/>
            <p:cNvSpPr/>
            <p:nvPr/>
          </p:nvSpPr>
          <p:spPr>
            <a:xfrm>
              <a:off x="32852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0" name="Google Shape;3750;p1"/>
            <p:cNvSpPr/>
            <p:nvPr/>
          </p:nvSpPr>
          <p:spPr>
            <a:xfrm>
              <a:off x="32852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1" name="Google Shape;3751;p1"/>
            <p:cNvSpPr/>
            <p:nvPr/>
          </p:nvSpPr>
          <p:spPr>
            <a:xfrm>
              <a:off x="32852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2" name="Google Shape;3752;p1"/>
            <p:cNvSpPr/>
            <p:nvPr/>
          </p:nvSpPr>
          <p:spPr>
            <a:xfrm>
              <a:off x="336145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3" name="Google Shape;3753;p1"/>
            <p:cNvSpPr/>
            <p:nvPr/>
          </p:nvSpPr>
          <p:spPr>
            <a:xfrm>
              <a:off x="336145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4" name="Google Shape;3754;p1"/>
            <p:cNvSpPr/>
            <p:nvPr/>
          </p:nvSpPr>
          <p:spPr>
            <a:xfrm>
              <a:off x="336145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5" name="Google Shape;3755;p1"/>
            <p:cNvSpPr/>
            <p:nvPr/>
          </p:nvSpPr>
          <p:spPr>
            <a:xfrm>
              <a:off x="3361450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6" name="Google Shape;3756;p1"/>
            <p:cNvSpPr/>
            <p:nvPr/>
          </p:nvSpPr>
          <p:spPr>
            <a:xfrm>
              <a:off x="336145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7" name="Google Shape;3757;p1"/>
            <p:cNvSpPr/>
            <p:nvPr/>
          </p:nvSpPr>
          <p:spPr>
            <a:xfrm>
              <a:off x="34374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8" name="Google Shape;3758;p1"/>
            <p:cNvSpPr/>
            <p:nvPr/>
          </p:nvSpPr>
          <p:spPr>
            <a:xfrm>
              <a:off x="343745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9" name="Google Shape;3759;p1"/>
            <p:cNvSpPr/>
            <p:nvPr/>
          </p:nvSpPr>
          <p:spPr>
            <a:xfrm>
              <a:off x="343745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0" name="Google Shape;3760;p1"/>
            <p:cNvSpPr/>
            <p:nvPr/>
          </p:nvSpPr>
          <p:spPr>
            <a:xfrm>
              <a:off x="343745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1" name="Google Shape;3761;p1"/>
            <p:cNvSpPr/>
            <p:nvPr/>
          </p:nvSpPr>
          <p:spPr>
            <a:xfrm>
              <a:off x="3437450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2" name="Google Shape;3762;p1"/>
            <p:cNvSpPr/>
            <p:nvPr/>
          </p:nvSpPr>
          <p:spPr>
            <a:xfrm>
              <a:off x="3437450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3" name="Google Shape;3763;p1"/>
            <p:cNvSpPr/>
            <p:nvPr/>
          </p:nvSpPr>
          <p:spPr>
            <a:xfrm>
              <a:off x="343745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4" name="Google Shape;3764;p1"/>
            <p:cNvSpPr/>
            <p:nvPr/>
          </p:nvSpPr>
          <p:spPr>
            <a:xfrm>
              <a:off x="351367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5" name="Google Shape;3765;p1"/>
            <p:cNvSpPr/>
            <p:nvPr/>
          </p:nvSpPr>
          <p:spPr>
            <a:xfrm>
              <a:off x="35136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6" name="Google Shape;3766;p1"/>
            <p:cNvSpPr/>
            <p:nvPr/>
          </p:nvSpPr>
          <p:spPr>
            <a:xfrm>
              <a:off x="351367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7" name="Google Shape;3767;p1"/>
            <p:cNvSpPr/>
            <p:nvPr/>
          </p:nvSpPr>
          <p:spPr>
            <a:xfrm>
              <a:off x="351367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8" name="Google Shape;3768;p1"/>
            <p:cNvSpPr/>
            <p:nvPr/>
          </p:nvSpPr>
          <p:spPr>
            <a:xfrm>
              <a:off x="351367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9" name="Google Shape;3769;p1"/>
            <p:cNvSpPr/>
            <p:nvPr/>
          </p:nvSpPr>
          <p:spPr>
            <a:xfrm>
              <a:off x="3513675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0" name="Google Shape;3770;p1"/>
            <p:cNvSpPr/>
            <p:nvPr/>
          </p:nvSpPr>
          <p:spPr>
            <a:xfrm>
              <a:off x="3513675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1"/>
            <p:cNvSpPr/>
            <p:nvPr/>
          </p:nvSpPr>
          <p:spPr>
            <a:xfrm>
              <a:off x="351367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1"/>
            <p:cNvSpPr/>
            <p:nvPr/>
          </p:nvSpPr>
          <p:spPr>
            <a:xfrm>
              <a:off x="358987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1"/>
            <p:cNvSpPr/>
            <p:nvPr/>
          </p:nvSpPr>
          <p:spPr>
            <a:xfrm>
              <a:off x="3666100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1"/>
            <p:cNvSpPr/>
            <p:nvPr/>
          </p:nvSpPr>
          <p:spPr>
            <a:xfrm>
              <a:off x="3666100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1"/>
            <p:cNvSpPr/>
            <p:nvPr/>
          </p:nvSpPr>
          <p:spPr>
            <a:xfrm>
              <a:off x="366610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1"/>
            <p:cNvSpPr/>
            <p:nvPr/>
          </p:nvSpPr>
          <p:spPr>
            <a:xfrm>
              <a:off x="366610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1"/>
            <p:cNvSpPr/>
            <p:nvPr/>
          </p:nvSpPr>
          <p:spPr>
            <a:xfrm>
              <a:off x="3666100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1"/>
            <p:cNvSpPr/>
            <p:nvPr/>
          </p:nvSpPr>
          <p:spPr>
            <a:xfrm>
              <a:off x="366610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1"/>
            <p:cNvSpPr/>
            <p:nvPr/>
          </p:nvSpPr>
          <p:spPr>
            <a:xfrm>
              <a:off x="3666100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0" name="Google Shape;3780;p1"/>
            <p:cNvSpPr/>
            <p:nvPr/>
          </p:nvSpPr>
          <p:spPr>
            <a:xfrm>
              <a:off x="37423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1"/>
            <p:cNvSpPr/>
            <p:nvPr/>
          </p:nvSpPr>
          <p:spPr>
            <a:xfrm>
              <a:off x="37423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1"/>
            <p:cNvSpPr/>
            <p:nvPr/>
          </p:nvSpPr>
          <p:spPr>
            <a:xfrm>
              <a:off x="374230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1"/>
            <p:cNvSpPr/>
            <p:nvPr/>
          </p:nvSpPr>
          <p:spPr>
            <a:xfrm>
              <a:off x="37423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1"/>
            <p:cNvSpPr/>
            <p:nvPr/>
          </p:nvSpPr>
          <p:spPr>
            <a:xfrm>
              <a:off x="3742300" y="30186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1"/>
            <p:cNvSpPr/>
            <p:nvPr/>
          </p:nvSpPr>
          <p:spPr>
            <a:xfrm>
              <a:off x="374230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1"/>
            <p:cNvSpPr/>
            <p:nvPr/>
          </p:nvSpPr>
          <p:spPr>
            <a:xfrm>
              <a:off x="3742300" y="3171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5"/>
                    <a:pt x="528" y="2131"/>
                    <a:pt x="1076" y="2131"/>
                  </a:cubicBezTo>
                  <a:cubicBezTo>
                    <a:pt x="1335" y="2131"/>
                    <a:pt x="1599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1"/>
            <p:cNvSpPr/>
            <p:nvPr/>
          </p:nvSpPr>
          <p:spPr>
            <a:xfrm>
              <a:off x="3742300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1"/>
            <p:cNvSpPr/>
            <p:nvPr/>
          </p:nvSpPr>
          <p:spPr>
            <a:xfrm>
              <a:off x="38185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1"/>
            <p:cNvSpPr/>
            <p:nvPr/>
          </p:nvSpPr>
          <p:spPr>
            <a:xfrm>
              <a:off x="38185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1"/>
            <p:cNvSpPr/>
            <p:nvPr/>
          </p:nvSpPr>
          <p:spPr>
            <a:xfrm>
              <a:off x="38185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1"/>
            <p:cNvSpPr/>
            <p:nvPr/>
          </p:nvSpPr>
          <p:spPr>
            <a:xfrm>
              <a:off x="38185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1"/>
            <p:cNvSpPr/>
            <p:nvPr/>
          </p:nvSpPr>
          <p:spPr>
            <a:xfrm>
              <a:off x="38185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1"/>
            <p:cNvSpPr/>
            <p:nvPr/>
          </p:nvSpPr>
          <p:spPr>
            <a:xfrm>
              <a:off x="38185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1"/>
            <p:cNvSpPr/>
            <p:nvPr/>
          </p:nvSpPr>
          <p:spPr>
            <a:xfrm>
              <a:off x="381852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1"/>
            <p:cNvSpPr/>
            <p:nvPr/>
          </p:nvSpPr>
          <p:spPr>
            <a:xfrm>
              <a:off x="3818525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1"/>
            <p:cNvSpPr/>
            <p:nvPr/>
          </p:nvSpPr>
          <p:spPr>
            <a:xfrm>
              <a:off x="3818525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1"/>
            <p:cNvSpPr/>
            <p:nvPr/>
          </p:nvSpPr>
          <p:spPr>
            <a:xfrm>
              <a:off x="38185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1"/>
            <p:cNvSpPr/>
            <p:nvPr/>
          </p:nvSpPr>
          <p:spPr>
            <a:xfrm>
              <a:off x="38947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1"/>
            <p:cNvSpPr/>
            <p:nvPr/>
          </p:nvSpPr>
          <p:spPr>
            <a:xfrm>
              <a:off x="389472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1"/>
            <p:cNvSpPr/>
            <p:nvPr/>
          </p:nvSpPr>
          <p:spPr>
            <a:xfrm>
              <a:off x="3894725" y="3856775"/>
              <a:ext cx="62175" cy="53250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1"/>
            <p:cNvSpPr/>
            <p:nvPr/>
          </p:nvSpPr>
          <p:spPr>
            <a:xfrm>
              <a:off x="38947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1"/>
            <p:cNvSpPr/>
            <p:nvPr/>
          </p:nvSpPr>
          <p:spPr>
            <a:xfrm>
              <a:off x="38947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1"/>
            <p:cNvSpPr/>
            <p:nvPr/>
          </p:nvSpPr>
          <p:spPr>
            <a:xfrm>
              <a:off x="38947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1"/>
            <p:cNvSpPr/>
            <p:nvPr/>
          </p:nvSpPr>
          <p:spPr>
            <a:xfrm>
              <a:off x="3894725" y="3551925"/>
              <a:ext cx="62175" cy="53250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1"/>
            <p:cNvSpPr/>
            <p:nvPr/>
          </p:nvSpPr>
          <p:spPr>
            <a:xfrm>
              <a:off x="38947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1"/>
            <p:cNvSpPr/>
            <p:nvPr/>
          </p:nvSpPr>
          <p:spPr>
            <a:xfrm>
              <a:off x="3894725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1"/>
            <p:cNvSpPr/>
            <p:nvPr/>
          </p:nvSpPr>
          <p:spPr>
            <a:xfrm>
              <a:off x="3894600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0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1"/>
            <p:cNvSpPr/>
            <p:nvPr/>
          </p:nvSpPr>
          <p:spPr>
            <a:xfrm>
              <a:off x="389472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1"/>
            <p:cNvSpPr/>
            <p:nvPr/>
          </p:nvSpPr>
          <p:spPr>
            <a:xfrm>
              <a:off x="38947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1"/>
            <p:cNvSpPr/>
            <p:nvPr/>
          </p:nvSpPr>
          <p:spPr>
            <a:xfrm>
              <a:off x="38947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1"/>
            <p:cNvSpPr/>
            <p:nvPr/>
          </p:nvSpPr>
          <p:spPr>
            <a:xfrm>
              <a:off x="38947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1"/>
            <p:cNvSpPr/>
            <p:nvPr/>
          </p:nvSpPr>
          <p:spPr>
            <a:xfrm>
              <a:off x="38947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1"/>
            <p:cNvSpPr/>
            <p:nvPr/>
          </p:nvSpPr>
          <p:spPr>
            <a:xfrm>
              <a:off x="38947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1"/>
            <p:cNvSpPr/>
            <p:nvPr/>
          </p:nvSpPr>
          <p:spPr>
            <a:xfrm>
              <a:off x="38185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1"/>
            <p:cNvSpPr/>
            <p:nvPr/>
          </p:nvSpPr>
          <p:spPr>
            <a:xfrm>
              <a:off x="3742300" y="2866425"/>
              <a:ext cx="62225" cy="53225"/>
            </a:xfrm>
            <a:custGeom>
              <a:avLst/>
              <a:gdLst/>
              <a:ahLst/>
              <a:cxnLst/>
              <a:rect l="l" t="t" r="r" b="b"/>
              <a:pathLst>
                <a:path w="2489" h="2129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1"/>
                    <a:pt x="1814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1"/>
            <p:cNvSpPr/>
            <p:nvPr/>
          </p:nvSpPr>
          <p:spPr>
            <a:xfrm>
              <a:off x="366610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1"/>
            <p:cNvSpPr/>
            <p:nvPr/>
          </p:nvSpPr>
          <p:spPr>
            <a:xfrm>
              <a:off x="4504050" y="32470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1"/>
            <p:cNvSpPr/>
            <p:nvPr/>
          </p:nvSpPr>
          <p:spPr>
            <a:xfrm>
              <a:off x="4504050" y="31710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1"/>
            <p:cNvSpPr/>
            <p:nvPr/>
          </p:nvSpPr>
          <p:spPr>
            <a:xfrm>
              <a:off x="450405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1"/>
            <p:cNvSpPr/>
            <p:nvPr/>
          </p:nvSpPr>
          <p:spPr>
            <a:xfrm>
              <a:off x="442782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1"/>
            <p:cNvSpPr/>
            <p:nvPr/>
          </p:nvSpPr>
          <p:spPr>
            <a:xfrm>
              <a:off x="442782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1"/>
            <p:cNvSpPr/>
            <p:nvPr/>
          </p:nvSpPr>
          <p:spPr>
            <a:xfrm>
              <a:off x="442782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1"/>
            <p:cNvSpPr/>
            <p:nvPr/>
          </p:nvSpPr>
          <p:spPr>
            <a:xfrm>
              <a:off x="4427825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1"/>
            <p:cNvSpPr/>
            <p:nvPr/>
          </p:nvSpPr>
          <p:spPr>
            <a:xfrm>
              <a:off x="4427825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1"/>
            <p:cNvSpPr/>
            <p:nvPr/>
          </p:nvSpPr>
          <p:spPr>
            <a:xfrm>
              <a:off x="435160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1"/>
            <p:cNvSpPr/>
            <p:nvPr/>
          </p:nvSpPr>
          <p:spPr>
            <a:xfrm>
              <a:off x="435160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1"/>
            <p:cNvSpPr/>
            <p:nvPr/>
          </p:nvSpPr>
          <p:spPr>
            <a:xfrm>
              <a:off x="435160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1"/>
            <p:cNvSpPr/>
            <p:nvPr/>
          </p:nvSpPr>
          <p:spPr>
            <a:xfrm>
              <a:off x="4351600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1"/>
            <p:cNvSpPr/>
            <p:nvPr/>
          </p:nvSpPr>
          <p:spPr>
            <a:xfrm>
              <a:off x="4351600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1"/>
            <p:cNvSpPr/>
            <p:nvPr/>
          </p:nvSpPr>
          <p:spPr>
            <a:xfrm>
              <a:off x="427560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1"/>
            <p:cNvSpPr/>
            <p:nvPr/>
          </p:nvSpPr>
          <p:spPr>
            <a:xfrm>
              <a:off x="427560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1"/>
            <p:cNvSpPr/>
            <p:nvPr/>
          </p:nvSpPr>
          <p:spPr>
            <a:xfrm>
              <a:off x="427560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1"/>
            <p:cNvSpPr/>
            <p:nvPr/>
          </p:nvSpPr>
          <p:spPr>
            <a:xfrm>
              <a:off x="4275600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1"/>
            <p:cNvSpPr/>
            <p:nvPr/>
          </p:nvSpPr>
          <p:spPr>
            <a:xfrm>
              <a:off x="42756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1"/>
            <p:cNvSpPr/>
            <p:nvPr/>
          </p:nvSpPr>
          <p:spPr>
            <a:xfrm>
              <a:off x="42756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1"/>
            <p:cNvSpPr/>
            <p:nvPr/>
          </p:nvSpPr>
          <p:spPr>
            <a:xfrm>
              <a:off x="42756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1"/>
            <p:cNvSpPr/>
            <p:nvPr/>
          </p:nvSpPr>
          <p:spPr>
            <a:xfrm>
              <a:off x="42756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1"/>
            <p:cNvSpPr/>
            <p:nvPr/>
          </p:nvSpPr>
          <p:spPr>
            <a:xfrm>
              <a:off x="419940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1"/>
            <p:cNvSpPr/>
            <p:nvPr/>
          </p:nvSpPr>
          <p:spPr>
            <a:xfrm>
              <a:off x="419940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1"/>
            <p:cNvSpPr/>
            <p:nvPr/>
          </p:nvSpPr>
          <p:spPr>
            <a:xfrm>
              <a:off x="419940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1"/>
            <p:cNvSpPr/>
            <p:nvPr/>
          </p:nvSpPr>
          <p:spPr>
            <a:xfrm>
              <a:off x="419940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1"/>
            <p:cNvSpPr/>
            <p:nvPr/>
          </p:nvSpPr>
          <p:spPr>
            <a:xfrm>
              <a:off x="412317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1"/>
            <p:cNvSpPr/>
            <p:nvPr/>
          </p:nvSpPr>
          <p:spPr>
            <a:xfrm>
              <a:off x="412317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1"/>
            <p:cNvSpPr/>
            <p:nvPr/>
          </p:nvSpPr>
          <p:spPr>
            <a:xfrm>
              <a:off x="412317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1"/>
            <p:cNvSpPr/>
            <p:nvPr/>
          </p:nvSpPr>
          <p:spPr>
            <a:xfrm>
              <a:off x="4123175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1"/>
            <p:cNvSpPr/>
            <p:nvPr/>
          </p:nvSpPr>
          <p:spPr>
            <a:xfrm>
              <a:off x="41231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7" name="Google Shape;3847;p1"/>
            <p:cNvSpPr/>
            <p:nvPr/>
          </p:nvSpPr>
          <p:spPr>
            <a:xfrm>
              <a:off x="404695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8" name="Google Shape;3848;p1"/>
            <p:cNvSpPr/>
            <p:nvPr/>
          </p:nvSpPr>
          <p:spPr>
            <a:xfrm>
              <a:off x="404695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1"/>
            <p:cNvSpPr/>
            <p:nvPr/>
          </p:nvSpPr>
          <p:spPr>
            <a:xfrm>
              <a:off x="40469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0" name="Google Shape;3850;p1"/>
            <p:cNvSpPr/>
            <p:nvPr/>
          </p:nvSpPr>
          <p:spPr>
            <a:xfrm>
              <a:off x="39709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1" name="Google Shape;3851;p1"/>
            <p:cNvSpPr/>
            <p:nvPr/>
          </p:nvSpPr>
          <p:spPr>
            <a:xfrm>
              <a:off x="39709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2" name="Google Shape;3852;p1"/>
            <p:cNvSpPr/>
            <p:nvPr/>
          </p:nvSpPr>
          <p:spPr>
            <a:xfrm>
              <a:off x="397095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3" name="Google Shape;3853;p1"/>
            <p:cNvSpPr/>
            <p:nvPr/>
          </p:nvSpPr>
          <p:spPr>
            <a:xfrm>
              <a:off x="389472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1"/>
            <p:cNvSpPr/>
            <p:nvPr/>
          </p:nvSpPr>
          <p:spPr>
            <a:xfrm>
              <a:off x="389472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1"/>
            <p:cNvSpPr/>
            <p:nvPr/>
          </p:nvSpPr>
          <p:spPr>
            <a:xfrm>
              <a:off x="38947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1"/>
            <p:cNvSpPr/>
            <p:nvPr/>
          </p:nvSpPr>
          <p:spPr>
            <a:xfrm>
              <a:off x="38947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1"/>
            <p:cNvSpPr/>
            <p:nvPr/>
          </p:nvSpPr>
          <p:spPr>
            <a:xfrm>
              <a:off x="381852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1"/>
            <p:cNvSpPr/>
            <p:nvPr/>
          </p:nvSpPr>
          <p:spPr>
            <a:xfrm>
              <a:off x="381852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1"/>
            <p:cNvSpPr/>
            <p:nvPr/>
          </p:nvSpPr>
          <p:spPr>
            <a:xfrm>
              <a:off x="381852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0" name="Google Shape;3860;p1"/>
            <p:cNvSpPr/>
            <p:nvPr/>
          </p:nvSpPr>
          <p:spPr>
            <a:xfrm>
              <a:off x="38185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1"/>
            <p:cNvSpPr/>
            <p:nvPr/>
          </p:nvSpPr>
          <p:spPr>
            <a:xfrm>
              <a:off x="38185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1"/>
            <p:cNvSpPr/>
            <p:nvPr/>
          </p:nvSpPr>
          <p:spPr>
            <a:xfrm>
              <a:off x="3818525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3" name="Google Shape;3863;p1"/>
            <p:cNvSpPr/>
            <p:nvPr/>
          </p:nvSpPr>
          <p:spPr>
            <a:xfrm>
              <a:off x="38185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4" name="Google Shape;3864;p1"/>
            <p:cNvSpPr/>
            <p:nvPr/>
          </p:nvSpPr>
          <p:spPr>
            <a:xfrm>
              <a:off x="38185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5" name="Google Shape;3865;p1"/>
            <p:cNvSpPr/>
            <p:nvPr/>
          </p:nvSpPr>
          <p:spPr>
            <a:xfrm>
              <a:off x="3742300" y="37803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6" name="Google Shape;3866;p1"/>
            <p:cNvSpPr/>
            <p:nvPr/>
          </p:nvSpPr>
          <p:spPr>
            <a:xfrm>
              <a:off x="374230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7" name="Google Shape;3867;p1"/>
            <p:cNvSpPr/>
            <p:nvPr/>
          </p:nvSpPr>
          <p:spPr>
            <a:xfrm>
              <a:off x="37423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1"/>
            <p:cNvSpPr/>
            <p:nvPr/>
          </p:nvSpPr>
          <p:spPr>
            <a:xfrm>
              <a:off x="37423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1"/>
            <p:cNvSpPr/>
            <p:nvPr/>
          </p:nvSpPr>
          <p:spPr>
            <a:xfrm>
              <a:off x="37421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1"/>
            <p:cNvSpPr/>
            <p:nvPr/>
          </p:nvSpPr>
          <p:spPr>
            <a:xfrm>
              <a:off x="37423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8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1"/>
            <p:cNvSpPr/>
            <p:nvPr/>
          </p:nvSpPr>
          <p:spPr>
            <a:xfrm>
              <a:off x="3665950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1"/>
            <p:cNvSpPr/>
            <p:nvPr/>
          </p:nvSpPr>
          <p:spPr>
            <a:xfrm>
              <a:off x="3666100" y="32470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1"/>
            <p:cNvSpPr/>
            <p:nvPr/>
          </p:nvSpPr>
          <p:spPr>
            <a:xfrm>
              <a:off x="366610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1"/>
            <p:cNvSpPr/>
            <p:nvPr/>
          </p:nvSpPr>
          <p:spPr>
            <a:xfrm>
              <a:off x="358987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1"/>
            <p:cNvSpPr/>
            <p:nvPr/>
          </p:nvSpPr>
          <p:spPr>
            <a:xfrm>
              <a:off x="35898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1"/>
            <p:cNvSpPr/>
            <p:nvPr/>
          </p:nvSpPr>
          <p:spPr>
            <a:xfrm>
              <a:off x="35898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1"/>
            <p:cNvSpPr/>
            <p:nvPr/>
          </p:nvSpPr>
          <p:spPr>
            <a:xfrm>
              <a:off x="351367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1"/>
            <p:cNvSpPr/>
            <p:nvPr/>
          </p:nvSpPr>
          <p:spPr>
            <a:xfrm>
              <a:off x="35136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1"/>
            <p:cNvSpPr/>
            <p:nvPr/>
          </p:nvSpPr>
          <p:spPr>
            <a:xfrm>
              <a:off x="35136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1"/>
            <p:cNvSpPr/>
            <p:nvPr/>
          </p:nvSpPr>
          <p:spPr>
            <a:xfrm>
              <a:off x="343745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1"/>
            <p:cNvSpPr/>
            <p:nvPr/>
          </p:nvSpPr>
          <p:spPr>
            <a:xfrm>
              <a:off x="3437450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1"/>
            <p:cNvSpPr/>
            <p:nvPr/>
          </p:nvSpPr>
          <p:spPr>
            <a:xfrm>
              <a:off x="3437450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6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1"/>
            <p:cNvSpPr/>
            <p:nvPr/>
          </p:nvSpPr>
          <p:spPr>
            <a:xfrm>
              <a:off x="34374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1"/>
            <p:cNvSpPr/>
            <p:nvPr/>
          </p:nvSpPr>
          <p:spPr>
            <a:xfrm>
              <a:off x="3361450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1"/>
            <p:cNvSpPr/>
            <p:nvPr/>
          </p:nvSpPr>
          <p:spPr>
            <a:xfrm>
              <a:off x="3361450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1"/>
            <p:cNvSpPr/>
            <p:nvPr/>
          </p:nvSpPr>
          <p:spPr>
            <a:xfrm>
              <a:off x="3361450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1"/>
            <p:cNvSpPr/>
            <p:nvPr/>
          </p:nvSpPr>
          <p:spPr>
            <a:xfrm>
              <a:off x="336145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2" y="2137"/>
                    <a:pt x="1597" y="2039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1"/>
            <p:cNvSpPr/>
            <p:nvPr/>
          </p:nvSpPr>
          <p:spPr>
            <a:xfrm>
              <a:off x="32852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1"/>
            <p:cNvSpPr/>
            <p:nvPr/>
          </p:nvSpPr>
          <p:spPr>
            <a:xfrm>
              <a:off x="32852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1"/>
            <p:cNvSpPr/>
            <p:nvPr/>
          </p:nvSpPr>
          <p:spPr>
            <a:xfrm>
              <a:off x="32852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1"/>
            <p:cNvSpPr/>
            <p:nvPr/>
          </p:nvSpPr>
          <p:spPr>
            <a:xfrm>
              <a:off x="32852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1"/>
            <p:cNvSpPr/>
            <p:nvPr/>
          </p:nvSpPr>
          <p:spPr>
            <a:xfrm>
              <a:off x="3209025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1"/>
            <p:cNvSpPr/>
            <p:nvPr/>
          </p:nvSpPr>
          <p:spPr>
            <a:xfrm>
              <a:off x="3209025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1"/>
            <p:cNvSpPr/>
            <p:nvPr/>
          </p:nvSpPr>
          <p:spPr>
            <a:xfrm>
              <a:off x="3209025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1"/>
            <p:cNvSpPr/>
            <p:nvPr/>
          </p:nvSpPr>
          <p:spPr>
            <a:xfrm>
              <a:off x="3209025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1"/>
            <p:cNvSpPr/>
            <p:nvPr/>
          </p:nvSpPr>
          <p:spPr>
            <a:xfrm>
              <a:off x="320902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1"/>
            <p:cNvSpPr/>
            <p:nvPr/>
          </p:nvSpPr>
          <p:spPr>
            <a:xfrm>
              <a:off x="419940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1"/>
            <p:cNvSpPr/>
            <p:nvPr/>
          </p:nvSpPr>
          <p:spPr>
            <a:xfrm>
              <a:off x="3132800" y="11143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1"/>
            <p:cNvSpPr/>
            <p:nvPr/>
          </p:nvSpPr>
          <p:spPr>
            <a:xfrm>
              <a:off x="305680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0" name="Google Shape;3900;p1"/>
            <p:cNvSpPr/>
            <p:nvPr/>
          </p:nvSpPr>
          <p:spPr>
            <a:xfrm>
              <a:off x="43516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1" name="Google Shape;3901;p1"/>
            <p:cNvSpPr/>
            <p:nvPr/>
          </p:nvSpPr>
          <p:spPr>
            <a:xfrm>
              <a:off x="43516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1"/>
            <p:cNvSpPr/>
            <p:nvPr/>
          </p:nvSpPr>
          <p:spPr>
            <a:xfrm>
              <a:off x="43516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1"/>
            <p:cNvSpPr/>
            <p:nvPr/>
          </p:nvSpPr>
          <p:spPr>
            <a:xfrm>
              <a:off x="4351600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1"/>
            <p:cNvSpPr/>
            <p:nvPr/>
          </p:nvSpPr>
          <p:spPr>
            <a:xfrm>
              <a:off x="43516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1"/>
            <p:cNvSpPr/>
            <p:nvPr/>
          </p:nvSpPr>
          <p:spPr>
            <a:xfrm>
              <a:off x="43516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1"/>
            <p:cNvSpPr/>
            <p:nvPr/>
          </p:nvSpPr>
          <p:spPr>
            <a:xfrm>
              <a:off x="43516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1"/>
            <p:cNvSpPr/>
            <p:nvPr/>
          </p:nvSpPr>
          <p:spPr>
            <a:xfrm>
              <a:off x="3970950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1"/>
            <p:cNvSpPr/>
            <p:nvPr/>
          </p:nvSpPr>
          <p:spPr>
            <a:xfrm>
              <a:off x="39709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1"/>
            <p:cNvSpPr/>
            <p:nvPr/>
          </p:nvSpPr>
          <p:spPr>
            <a:xfrm>
              <a:off x="366610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1"/>
            <p:cNvSpPr/>
            <p:nvPr/>
          </p:nvSpPr>
          <p:spPr>
            <a:xfrm>
              <a:off x="37423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1"/>
            <p:cNvSpPr/>
            <p:nvPr/>
          </p:nvSpPr>
          <p:spPr>
            <a:xfrm>
              <a:off x="37423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1"/>
            <p:cNvSpPr/>
            <p:nvPr/>
          </p:nvSpPr>
          <p:spPr>
            <a:xfrm>
              <a:off x="38185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1"/>
            <p:cNvSpPr/>
            <p:nvPr/>
          </p:nvSpPr>
          <p:spPr>
            <a:xfrm>
              <a:off x="38947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1"/>
            <p:cNvSpPr/>
            <p:nvPr/>
          </p:nvSpPr>
          <p:spPr>
            <a:xfrm>
              <a:off x="38947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1"/>
            <p:cNvSpPr/>
            <p:nvPr/>
          </p:nvSpPr>
          <p:spPr>
            <a:xfrm>
              <a:off x="39709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1"/>
            <p:cNvSpPr/>
            <p:nvPr/>
          </p:nvSpPr>
          <p:spPr>
            <a:xfrm>
              <a:off x="39709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1"/>
            <p:cNvSpPr/>
            <p:nvPr/>
          </p:nvSpPr>
          <p:spPr>
            <a:xfrm>
              <a:off x="404695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1"/>
            <p:cNvSpPr/>
            <p:nvPr/>
          </p:nvSpPr>
          <p:spPr>
            <a:xfrm>
              <a:off x="404695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1"/>
            <p:cNvSpPr/>
            <p:nvPr/>
          </p:nvSpPr>
          <p:spPr>
            <a:xfrm>
              <a:off x="404695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1"/>
            <p:cNvSpPr/>
            <p:nvPr/>
          </p:nvSpPr>
          <p:spPr>
            <a:xfrm>
              <a:off x="404695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1"/>
            <p:cNvSpPr/>
            <p:nvPr/>
          </p:nvSpPr>
          <p:spPr>
            <a:xfrm>
              <a:off x="412317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1"/>
            <p:cNvSpPr/>
            <p:nvPr/>
          </p:nvSpPr>
          <p:spPr>
            <a:xfrm>
              <a:off x="41231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1"/>
            <p:cNvSpPr/>
            <p:nvPr/>
          </p:nvSpPr>
          <p:spPr>
            <a:xfrm>
              <a:off x="4123175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1"/>
            <p:cNvSpPr/>
            <p:nvPr/>
          </p:nvSpPr>
          <p:spPr>
            <a:xfrm>
              <a:off x="41231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1"/>
            <p:cNvSpPr/>
            <p:nvPr/>
          </p:nvSpPr>
          <p:spPr>
            <a:xfrm>
              <a:off x="41231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1"/>
            <p:cNvSpPr/>
            <p:nvPr/>
          </p:nvSpPr>
          <p:spPr>
            <a:xfrm>
              <a:off x="41231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1"/>
            <p:cNvSpPr/>
            <p:nvPr/>
          </p:nvSpPr>
          <p:spPr>
            <a:xfrm>
              <a:off x="41994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1"/>
            <p:cNvSpPr/>
            <p:nvPr/>
          </p:nvSpPr>
          <p:spPr>
            <a:xfrm>
              <a:off x="419940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1"/>
            <p:cNvSpPr/>
            <p:nvPr/>
          </p:nvSpPr>
          <p:spPr>
            <a:xfrm>
              <a:off x="419940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1"/>
            <p:cNvSpPr/>
            <p:nvPr/>
          </p:nvSpPr>
          <p:spPr>
            <a:xfrm>
              <a:off x="419940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1"/>
            <p:cNvSpPr/>
            <p:nvPr/>
          </p:nvSpPr>
          <p:spPr>
            <a:xfrm>
              <a:off x="419940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1"/>
            <p:cNvSpPr/>
            <p:nvPr/>
          </p:nvSpPr>
          <p:spPr>
            <a:xfrm>
              <a:off x="419940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1"/>
            <p:cNvSpPr/>
            <p:nvPr/>
          </p:nvSpPr>
          <p:spPr>
            <a:xfrm>
              <a:off x="419940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1"/>
            <p:cNvSpPr/>
            <p:nvPr/>
          </p:nvSpPr>
          <p:spPr>
            <a:xfrm>
              <a:off x="42756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1"/>
            <p:cNvSpPr/>
            <p:nvPr/>
          </p:nvSpPr>
          <p:spPr>
            <a:xfrm>
              <a:off x="42756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1"/>
            <p:cNvSpPr/>
            <p:nvPr/>
          </p:nvSpPr>
          <p:spPr>
            <a:xfrm>
              <a:off x="42756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1"/>
            <p:cNvSpPr/>
            <p:nvPr/>
          </p:nvSpPr>
          <p:spPr>
            <a:xfrm>
              <a:off x="427560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1"/>
            <p:cNvSpPr/>
            <p:nvPr/>
          </p:nvSpPr>
          <p:spPr>
            <a:xfrm>
              <a:off x="42756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1"/>
            <p:cNvSpPr/>
            <p:nvPr/>
          </p:nvSpPr>
          <p:spPr>
            <a:xfrm>
              <a:off x="42756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1"/>
            <p:cNvSpPr/>
            <p:nvPr/>
          </p:nvSpPr>
          <p:spPr>
            <a:xfrm>
              <a:off x="42756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1"/>
            <p:cNvSpPr/>
            <p:nvPr/>
          </p:nvSpPr>
          <p:spPr>
            <a:xfrm>
              <a:off x="42756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1"/>
            <p:cNvSpPr/>
            <p:nvPr/>
          </p:nvSpPr>
          <p:spPr>
            <a:xfrm>
              <a:off x="43516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1"/>
            <p:cNvSpPr/>
            <p:nvPr/>
          </p:nvSpPr>
          <p:spPr>
            <a:xfrm>
              <a:off x="442782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1"/>
            <p:cNvSpPr/>
            <p:nvPr/>
          </p:nvSpPr>
          <p:spPr>
            <a:xfrm>
              <a:off x="44278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1"/>
            <p:cNvSpPr/>
            <p:nvPr/>
          </p:nvSpPr>
          <p:spPr>
            <a:xfrm>
              <a:off x="44278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1"/>
            <p:cNvSpPr/>
            <p:nvPr/>
          </p:nvSpPr>
          <p:spPr>
            <a:xfrm>
              <a:off x="44278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1"/>
            <p:cNvSpPr/>
            <p:nvPr/>
          </p:nvSpPr>
          <p:spPr>
            <a:xfrm>
              <a:off x="44278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1"/>
            <p:cNvSpPr/>
            <p:nvPr/>
          </p:nvSpPr>
          <p:spPr>
            <a:xfrm>
              <a:off x="44278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1"/>
            <p:cNvSpPr/>
            <p:nvPr/>
          </p:nvSpPr>
          <p:spPr>
            <a:xfrm>
              <a:off x="442782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0" name="Google Shape;3950;p1"/>
            <p:cNvSpPr/>
            <p:nvPr/>
          </p:nvSpPr>
          <p:spPr>
            <a:xfrm>
              <a:off x="44278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1" name="Google Shape;3951;p1"/>
            <p:cNvSpPr/>
            <p:nvPr/>
          </p:nvSpPr>
          <p:spPr>
            <a:xfrm>
              <a:off x="4427825" y="1571400"/>
              <a:ext cx="62350" cy="53250"/>
            </a:xfrm>
            <a:custGeom>
              <a:avLst/>
              <a:gdLst/>
              <a:ahLst/>
              <a:cxnLst/>
              <a:rect l="l" t="t" r="r" b="b"/>
              <a:pathLst>
                <a:path w="2494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4" y="1149"/>
                    <a:pt x="2020" y="1"/>
                    <a:pt x="1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1"/>
            <p:cNvSpPr/>
            <p:nvPr/>
          </p:nvSpPr>
          <p:spPr>
            <a:xfrm>
              <a:off x="43516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1"/>
            <p:cNvSpPr/>
            <p:nvPr/>
          </p:nvSpPr>
          <p:spPr>
            <a:xfrm>
              <a:off x="42756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1"/>
            <p:cNvSpPr/>
            <p:nvPr/>
          </p:nvSpPr>
          <p:spPr>
            <a:xfrm>
              <a:off x="42756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1"/>
            <p:cNvSpPr/>
            <p:nvPr/>
          </p:nvSpPr>
          <p:spPr>
            <a:xfrm>
              <a:off x="41994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1"/>
            <p:cNvSpPr/>
            <p:nvPr/>
          </p:nvSpPr>
          <p:spPr>
            <a:xfrm>
              <a:off x="41994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1"/>
            <p:cNvSpPr/>
            <p:nvPr/>
          </p:nvSpPr>
          <p:spPr>
            <a:xfrm>
              <a:off x="41994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1"/>
            <p:cNvSpPr/>
            <p:nvPr/>
          </p:nvSpPr>
          <p:spPr>
            <a:xfrm>
              <a:off x="41994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1"/>
            <p:cNvSpPr/>
            <p:nvPr/>
          </p:nvSpPr>
          <p:spPr>
            <a:xfrm>
              <a:off x="41231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1"/>
            <p:cNvSpPr/>
            <p:nvPr/>
          </p:nvSpPr>
          <p:spPr>
            <a:xfrm>
              <a:off x="41231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1"/>
            <p:cNvSpPr/>
            <p:nvPr/>
          </p:nvSpPr>
          <p:spPr>
            <a:xfrm>
              <a:off x="41231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1"/>
            <p:cNvSpPr/>
            <p:nvPr/>
          </p:nvSpPr>
          <p:spPr>
            <a:xfrm>
              <a:off x="41231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1"/>
            <p:cNvSpPr/>
            <p:nvPr/>
          </p:nvSpPr>
          <p:spPr>
            <a:xfrm>
              <a:off x="41231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1"/>
            <p:cNvSpPr/>
            <p:nvPr/>
          </p:nvSpPr>
          <p:spPr>
            <a:xfrm>
              <a:off x="412317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1"/>
            <p:cNvSpPr/>
            <p:nvPr/>
          </p:nvSpPr>
          <p:spPr>
            <a:xfrm>
              <a:off x="404695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1"/>
            <p:cNvSpPr/>
            <p:nvPr/>
          </p:nvSpPr>
          <p:spPr>
            <a:xfrm>
              <a:off x="40469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1"/>
            <p:cNvSpPr/>
            <p:nvPr/>
          </p:nvSpPr>
          <p:spPr>
            <a:xfrm>
              <a:off x="40469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8" name="Google Shape;3968;p1"/>
            <p:cNvSpPr/>
            <p:nvPr/>
          </p:nvSpPr>
          <p:spPr>
            <a:xfrm>
              <a:off x="40469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9" name="Google Shape;3969;p1"/>
            <p:cNvSpPr/>
            <p:nvPr/>
          </p:nvSpPr>
          <p:spPr>
            <a:xfrm>
              <a:off x="40469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1"/>
            <p:cNvSpPr/>
            <p:nvPr/>
          </p:nvSpPr>
          <p:spPr>
            <a:xfrm>
              <a:off x="404695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1"/>
            <p:cNvSpPr/>
            <p:nvPr/>
          </p:nvSpPr>
          <p:spPr>
            <a:xfrm>
              <a:off x="404695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1"/>
            <p:cNvSpPr/>
            <p:nvPr/>
          </p:nvSpPr>
          <p:spPr>
            <a:xfrm>
              <a:off x="404695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1"/>
            <p:cNvSpPr/>
            <p:nvPr/>
          </p:nvSpPr>
          <p:spPr>
            <a:xfrm>
              <a:off x="39709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4" name="Google Shape;3974;p1"/>
            <p:cNvSpPr/>
            <p:nvPr/>
          </p:nvSpPr>
          <p:spPr>
            <a:xfrm>
              <a:off x="39709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5" name="Google Shape;3975;p1"/>
            <p:cNvSpPr/>
            <p:nvPr/>
          </p:nvSpPr>
          <p:spPr>
            <a:xfrm>
              <a:off x="39709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1"/>
            <p:cNvSpPr/>
            <p:nvPr/>
          </p:nvSpPr>
          <p:spPr>
            <a:xfrm>
              <a:off x="39709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1"/>
            <p:cNvSpPr/>
            <p:nvPr/>
          </p:nvSpPr>
          <p:spPr>
            <a:xfrm>
              <a:off x="39709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8" name="Google Shape;3978;p1"/>
            <p:cNvSpPr/>
            <p:nvPr/>
          </p:nvSpPr>
          <p:spPr>
            <a:xfrm>
              <a:off x="39709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9" name="Google Shape;3979;p1"/>
            <p:cNvSpPr/>
            <p:nvPr/>
          </p:nvSpPr>
          <p:spPr>
            <a:xfrm>
              <a:off x="39709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1"/>
            <p:cNvSpPr/>
            <p:nvPr/>
          </p:nvSpPr>
          <p:spPr>
            <a:xfrm>
              <a:off x="39709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1" name="Google Shape;3981;p1"/>
            <p:cNvSpPr/>
            <p:nvPr/>
          </p:nvSpPr>
          <p:spPr>
            <a:xfrm>
              <a:off x="39709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2" name="Google Shape;3982;p1"/>
            <p:cNvSpPr/>
            <p:nvPr/>
          </p:nvSpPr>
          <p:spPr>
            <a:xfrm>
              <a:off x="38947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1"/>
            <p:cNvSpPr/>
            <p:nvPr/>
          </p:nvSpPr>
          <p:spPr>
            <a:xfrm>
              <a:off x="38947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3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1"/>
            <p:cNvSpPr/>
            <p:nvPr/>
          </p:nvSpPr>
          <p:spPr>
            <a:xfrm>
              <a:off x="38947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5" name="Google Shape;3985;p1"/>
            <p:cNvSpPr/>
            <p:nvPr/>
          </p:nvSpPr>
          <p:spPr>
            <a:xfrm>
              <a:off x="38947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6" name="Google Shape;3986;p1"/>
            <p:cNvSpPr/>
            <p:nvPr/>
          </p:nvSpPr>
          <p:spPr>
            <a:xfrm>
              <a:off x="38947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7" name="Google Shape;3987;p1"/>
            <p:cNvSpPr/>
            <p:nvPr/>
          </p:nvSpPr>
          <p:spPr>
            <a:xfrm>
              <a:off x="3894725" y="1571400"/>
              <a:ext cx="62175" cy="53250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1"/>
            <p:cNvSpPr/>
            <p:nvPr/>
          </p:nvSpPr>
          <p:spPr>
            <a:xfrm>
              <a:off x="38947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1"/>
            <p:cNvSpPr/>
            <p:nvPr/>
          </p:nvSpPr>
          <p:spPr>
            <a:xfrm>
              <a:off x="38947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1"/>
            <p:cNvSpPr/>
            <p:nvPr/>
          </p:nvSpPr>
          <p:spPr>
            <a:xfrm>
              <a:off x="38947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1"/>
            <p:cNvSpPr/>
            <p:nvPr/>
          </p:nvSpPr>
          <p:spPr>
            <a:xfrm>
              <a:off x="38947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1"/>
            <p:cNvSpPr/>
            <p:nvPr/>
          </p:nvSpPr>
          <p:spPr>
            <a:xfrm>
              <a:off x="381852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3" name="Google Shape;3993;p1"/>
            <p:cNvSpPr/>
            <p:nvPr/>
          </p:nvSpPr>
          <p:spPr>
            <a:xfrm>
              <a:off x="38185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1"/>
            <p:cNvSpPr/>
            <p:nvPr/>
          </p:nvSpPr>
          <p:spPr>
            <a:xfrm>
              <a:off x="38185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1"/>
            <p:cNvSpPr/>
            <p:nvPr/>
          </p:nvSpPr>
          <p:spPr>
            <a:xfrm>
              <a:off x="38185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1"/>
            <p:cNvSpPr/>
            <p:nvPr/>
          </p:nvSpPr>
          <p:spPr>
            <a:xfrm>
              <a:off x="38185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7" name="Google Shape;3997;p1"/>
            <p:cNvSpPr/>
            <p:nvPr/>
          </p:nvSpPr>
          <p:spPr>
            <a:xfrm>
              <a:off x="38185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8" name="Google Shape;3998;p1"/>
            <p:cNvSpPr/>
            <p:nvPr/>
          </p:nvSpPr>
          <p:spPr>
            <a:xfrm>
              <a:off x="38185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9" name="Google Shape;3999;p1"/>
            <p:cNvSpPr/>
            <p:nvPr/>
          </p:nvSpPr>
          <p:spPr>
            <a:xfrm>
              <a:off x="38185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0" name="Google Shape;4000;p1"/>
            <p:cNvSpPr/>
            <p:nvPr/>
          </p:nvSpPr>
          <p:spPr>
            <a:xfrm>
              <a:off x="38185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1"/>
            <p:cNvSpPr/>
            <p:nvPr/>
          </p:nvSpPr>
          <p:spPr>
            <a:xfrm>
              <a:off x="381852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2" name="Google Shape;4002;p1"/>
            <p:cNvSpPr/>
            <p:nvPr/>
          </p:nvSpPr>
          <p:spPr>
            <a:xfrm>
              <a:off x="38185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3" name="Google Shape;4003;p1"/>
            <p:cNvSpPr/>
            <p:nvPr/>
          </p:nvSpPr>
          <p:spPr>
            <a:xfrm>
              <a:off x="37423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4" name="Google Shape;4004;p1"/>
            <p:cNvSpPr/>
            <p:nvPr/>
          </p:nvSpPr>
          <p:spPr>
            <a:xfrm>
              <a:off x="37423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5" name="Google Shape;4005;p1"/>
            <p:cNvSpPr/>
            <p:nvPr/>
          </p:nvSpPr>
          <p:spPr>
            <a:xfrm>
              <a:off x="3742300" y="18760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5"/>
                    <a:pt x="528" y="2132"/>
                    <a:pt x="1076" y="2132"/>
                  </a:cubicBezTo>
                  <a:cubicBezTo>
                    <a:pt x="1335" y="2132"/>
                    <a:pt x="1599" y="2036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6" name="Google Shape;4006;p1"/>
            <p:cNvSpPr/>
            <p:nvPr/>
          </p:nvSpPr>
          <p:spPr>
            <a:xfrm>
              <a:off x="37423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7" name="Google Shape;4007;p1"/>
            <p:cNvSpPr/>
            <p:nvPr/>
          </p:nvSpPr>
          <p:spPr>
            <a:xfrm>
              <a:off x="37423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8" name="Google Shape;4008;p1"/>
            <p:cNvSpPr/>
            <p:nvPr/>
          </p:nvSpPr>
          <p:spPr>
            <a:xfrm>
              <a:off x="37423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9" name="Google Shape;4009;p1"/>
            <p:cNvSpPr/>
            <p:nvPr/>
          </p:nvSpPr>
          <p:spPr>
            <a:xfrm>
              <a:off x="37423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0" name="Google Shape;4010;p1"/>
            <p:cNvSpPr/>
            <p:nvPr/>
          </p:nvSpPr>
          <p:spPr>
            <a:xfrm>
              <a:off x="37423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1" name="Google Shape;4011;p1"/>
            <p:cNvSpPr/>
            <p:nvPr/>
          </p:nvSpPr>
          <p:spPr>
            <a:xfrm>
              <a:off x="37423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2" name="Google Shape;4012;p1"/>
            <p:cNvSpPr/>
            <p:nvPr/>
          </p:nvSpPr>
          <p:spPr>
            <a:xfrm>
              <a:off x="366610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1"/>
            <p:cNvSpPr/>
            <p:nvPr/>
          </p:nvSpPr>
          <p:spPr>
            <a:xfrm>
              <a:off x="366610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1"/>
            <p:cNvSpPr/>
            <p:nvPr/>
          </p:nvSpPr>
          <p:spPr>
            <a:xfrm>
              <a:off x="366610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1"/>
            <p:cNvSpPr/>
            <p:nvPr/>
          </p:nvSpPr>
          <p:spPr>
            <a:xfrm>
              <a:off x="36661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6" name="Google Shape;4016;p1"/>
            <p:cNvSpPr/>
            <p:nvPr/>
          </p:nvSpPr>
          <p:spPr>
            <a:xfrm>
              <a:off x="3666100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6" y="1149"/>
                    <a:pt x="2020" y="1"/>
                    <a:pt x="1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7" name="Google Shape;4017;p1"/>
            <p:cNvSpPr/>
            <p:nvPr/>
          </p:nvSpPr>
          <p:spPr>
            <a:xfrm>
              <a:off x="35898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8" name="Google Shape;4018;p1"/>
            <p:cNvSpPr/>
            <p:nvPr/>
          </p:nvSpPr>
          <p:spPr>
            <a:xfrm>
              <a:off x="35898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9" name="Google Shape;4019;p1"/>
            <p:cNvSpPr/>
            <p:nvPr/>
          </p:nvSpPr>
          <p:spPr>
            <a:xfrm>
              <a:off x="35898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0" name="Google Shape;4020;p1"/>
            <p:cNvSpPr/>
            <p:nvPr/>
          </p:nvSpPr>
          <p:spPr>
            <a:xfrm>
              <a:off x="35898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1" name="Google Shape;4021;p1"/>
            <p:cNvSpPr/>
            <p:nvPr/>
          </p:nvSpPr>
          <p:spPr>
            <a:xfrm>
              <a:off x="35898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2" name="Google Shape;4022;p1"/>
            <p:cNvSpPr/>
            <p:nvPr/>
          </p:nvSpPr>
          <p:spPr>
            <a:xfrm>
              <a:off x="3513675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3" name="Google Shape;4023;p1"/>
            <p:cNvSpPr/>
            <p:nvPr/>
          </p:nvSpPr>
          <p:spPr>
            <a:xfrm>
              <a:off x="35136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4" name="Google Shape;4024;p1"/>
            <p:cNvSpPr/>
            <p:nvPr/>
          </p:nvSpPr>
          <p:spPr>
            <a:xfrm>
              <a:off x="35136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5" name="Google Shape;4025;p1"/>
            <p:cNvSpPr/>
            <p:nvPr/>
          </p:nvSpPr>
          <p:spPr>
            <a:xfrm>
              <a:off x="35136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6" name="Google Shape;4026;p1"/>
            <p:cNvSpPr/>
            <p:nvPr/>
          </p:nvSpPr>
          <p:spPr>
            <a:xfrm>
              <a:off x="35136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7" name="Google Shape;4027;p1"/>
            <p:cNvSpPr/>
            <p:nvPr/>
          </p:nvSpPr>
          <p:spPr>
            <a:xfrm>
              <a:off x="351367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8" name="Google Shape;4028;p1"/>
            <p:cNvSpPr/>
            <p:nvPr/>
          </p:nvSpPr>
          <p:spPr>
            <a:xfrm>
              <a:off x="35136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9" name="Google Shape;4029;p1"/>
            <p:cNvSpPr/>
            <p:nvPr/>
          </p:nvSpPr>
          <p:spPr>
            <a:xfrm>
              <a:off x="343745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0" name="Google Shape;4030;p1"/>
            <p:cNvSpPr/>
            <p:nvPr/>
          </p:nvSpPr>
          <p:spPr>
            <a:xfrm>
              <a:off x="343745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1" name="Google Shape;4031;p1"/>
            <p:cNvSpPr/>
            <p:nvPr/>
          </p:nvSpPr>
          <p:spPr>
            <a:xfrm>
              <a:off x="343745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2" name="Google Shape;4032;p1"/>
            <p:cNvSpPr/>
            <p:nvPr/>
          </p:nvSpPr>
          <p:spPr>
            <a:xfrm>
              <a:off x="343745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3" name="Google Shape;4033;p1"/>
            <p:cNvSpPr/>
            <p:nvPr/>
          </p:nvSpPr>
          <p:spPr>
            <a:xfrm>
              <a:off x="343745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4" name="Google Shape;4034;p1"/>
            <p:cNvSpPr/>
            <p:nvPr/>
          </p:nvSpPr>
          <p:spPr>
            <a:xfrm>
              <a:off x="34374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5" name="Google Shape;4035;p1"/>
            <p:cNvSpPr/>
            <p:nvPr/>
          </p:nvSpPr>
          <p:spPr>
            <a:xfrm>
              <a:off x="34374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6" name="Google Shape;4036;p1"/>
            <p:cNvSpPr/>
            <p:nvPr/>
          </p:nvSpPr>
          <p:spPr>
            <a:xfrm>
              <a:off x="336145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7" name="Google Shape;4037;p1"/>
            <p:cNvSpPr/>
            <p:nvPr/>
          </p:nvSpPr>
          <p:spPr>
            <a:xfrm>
              <a:off x="33614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8" name="Google Shape;4038;p1"/>
            <p:cNvSpPr/>
            <p:nvPr/>
          </p:nvSpPr>
          <p:spPr>
            <a:xfrm>
              <a:off x="336145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9" name="Google Shape;4039;p1"/>
            <p:cNvSpPr/>
            <p:nvPr/>
          </p:nvSpPr>
          <p:spPr>
            <a:xfrm>
              <a:off x="33614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0" name="Google Shape;4040;p1"/>
            <p:cNvSpPr/>
            <p:nvPr/>
          </p:nvSpPr>
          <p:spPr>
            <a:xfrm>
              <a:off x="32852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1" name="Google Shape;4041;p1"/>
            <p:cNvSpPr/>
            <p:nvPr/>
          </p:nvSpPr>
          <p:spPr>
            <a:xfrm>
              <a:off x="31328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2" name="Google Shape;4042;p1"/>
            <p:cNvSpPr/>
            <p:nvPr/>
          </p:nvSpPr>
          <p:spPr>
            <a:xfrm>
              <a:off x="30568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3" name="Google Shape;4043;p1"/>
            <p:cNvSpPr/>
            <p:nvPr/>
          </p:nvSpPr>
          <p:spPr>
            <a:xfrm>
              <a:off x="30568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4" name="Google Shape;4044;p1"/>
            <p:cNvSpPr/>
            <p:nvPr/>
          </p:nvSpPr>
          <p:spPr>
            <a:xfrm>
              <a:off x="29805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5" name="Google Shape;4045;p1"/>
            <p:cNvSpPr/>
            <p:nvPr/>
          </p:nvSpPr>
          <p:spPr>
            <a:xfrm>
              <a:off x="29805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6" name="Google Shape;4046;p1"/>
            <p:cNvSpPr/>
            <p:nvPr/>
          </p:nvSpPr>
          <p:spPr>
            <a:xfrm>
              <a:off x="29805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7" name="Google Shape;4047;p1"/>
            <p:cNvSpPr/>
            <p:nvPr/>
          </p:nvSpPr>
          <p:spPr>
            <a:xfrm>
              <a:off x="298057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8" name="Google Shape;4048;p1"/>
            <p:cNvSpPr/>
            <p:nvPr/>
          </p:nvSpPr>
          <p:spPr>
            <a:xfrm>
              <a:off x="298057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9" name="Google Shape;4049;p1"/>
            <p:cNvSpPr/>
            <p:nvPr/>
          </p:nvSpPr>
          <p:spPr>
            <a:xfrm>
              <a:off x="298057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0" name="Google Shape;4050;p1"/>
            <p:cNvSpPr/>
            <p:nvPr/>
          </p:nvSpPr>
          <p:spPr>
            <a:xfrm>
              <a:off x="290437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1" name="Google Shape;4051;p1"/>
            <p:cNvSpPr/>
            <p:nvPr/>
          </p:nvSpPr>
          <p:spPr>
            <a:xfrm>
              <a:off x="29043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2" name="Google Shape;4052;p1"/>
            <p:cNvSpPr/>
            <p:nvPr/>
          </p:nvSpPr>
          <p:spPr>
            <a:xfrm>
              <a:off x="290437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3" name="Google Shape;4053;p1"/>
            <p:cNvSpPr/>
            <p:nvPr/>
          </p:nvSpPr>
          <p:spPr>
            <a:xfrm>
              <a:off x="29043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4" name="Google Shape;4054;p1"/>
            <p:cNvSpPr/>
            <p:nvPr/>
          </p:nvSpPr>
          <p:spPr>
            <a:xfrm>
              <a:off x="2904375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5" name="Google Shape;4055;p1"/>
            <p:cNvSpPr/>
            <p:nvPr/>
          </p:nvSpPr>
          <p:spPr>
            <a:xfrm>
              <a:off x="2904375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6" name="Google Shape;4056;p1"/>
            <p:cNvSpPr/>
            <p:nvPr/>
          </p:nvSpPr>
          <p:spPr>
            <a:xfrm>
              <a:off x="2904375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7" name="Google Shape;4057;p1"/>
            <p:cNvSpPr/>
            <p:nvPr/>
          </p:nvSpPr>
          <p:spPr>
            <a:xfrm>
              <a:off x="2828150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6" y="1"/>
                  </a:moveTo>
                  <a:cubicBezTo>
                    <a:pt x="1072" y="1"/>
                    <a:pt x="1069" y="1"/>
                    <a:pt x="1066" y="1"/>
                  </a:cubicBez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8" name="Google Shape;4058;p1"/>
            <p:cNvSpPr/>
            <p:nvPr/>
          </p:nvSpPr>
          <p:spPr>
            <a:xfrm>
              <a:off x="28281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9" name="Google Shape;4059;p1"/>
            <p:cNvSpPr/>
            <p:nvPr/>
          </p:nvSpPr>
          <p:spPr>
            <a:xfrm>
              <a:off x="28281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0" name="Google Shape;4060;p1"/>
            <p:cNvSpPr/>
            <p:nvPr/>
          </p:nvSpPr>
          <p:spPr>
            <a:xfrm>
              <a:off x="28281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1" name="Google Shape;4061;p1"/>
            <p:cNvSpPr/>
            <p:nvPr/>
          </p:nvSpPr>
          <p:spPr>
            <a:xfrm>
              <a:off x="282815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2" name="Google Shape;4062;p1"/>
            <p:cNvSpPr/>
            <p:nvPr/>
          </p:nvSpPr>
          <p:spPr>
            <a:xfrm>
              <a:off x="282815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3" name="Google Shape;4063;p1"/>
            <p:cNvSpPr/>
            <p:nvPr/>
          </p:nvSpPr>
          <p:spPr>
            <a:xfrm>
              <a:off x="28281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4" name="Google Shape;4064;p1"/>
            <p:cNvSpPr/>
            <p:nvPr/>
          </p:nvSpPr>
          <p:spPr>
            <a:xfrm>
              <a:off x="2828150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5" name="Google Shape;4065;p1"/>
            <p:cNvSpPr/>
            <p:nvPr/>
          </p:nvSpPr>
          <p:spPr>
            <a:xfrm>
              <a:off x="27519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6" name="Google Shape;4066;p1"/>
            <p:cNvSpPr/>
            <p:nvPr/>
          </p:nvSpPr>
          <p:spPr>
            <a:xfrm>
              <a:off x="27519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7" name="Google Shape;4067;p1"/>
            <p:cNvSpPr/>
            <p:nvPr/>
          </p:nvSpPr>
          <p:spPr>
            <a:xfrm>
              <a:off x="275195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8" name="Google Shape;4068;p1"/>
            <p:cNvSpPr/>
            <p:nvPr/>
          </p:nvSpPr>
          <p:spPr>
            <a:xfrm>
              <a:off x="27519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9" name="Google Shape;4069;p1"/>
            <p:cNvSpPr/>
            <p:nvPr/>
          </p:nvSpPr>
          <p:spPr>
            <a:xfrm>
              <a:off x="2751950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0" name="Google Shape;4070;p1"/>
            <p:cNvSpPr/>
            <p:nvPr/>
          </p:nvSpPr>
          <p:spPr>
            <a:xfrm>
              <a:off x="2751950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1" name="Google Shape;4071;p1"/>
            <p:cNvSpPr/>
            <p:nvPr/>
          </p:nvSpPr>
          <p:spPr>
            <a:xfrm>
              <a:off x="275195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2" name="Google Shape;4072;p1"/>
            <p:cNvSpPr/>
            <p:nvPr/>
          </p:nvSpPr>
          <p:spPr>
            <a:xfrm>
              <a:off x="2751950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3" name="Google Shape;4073;p1"/>
            <p:cNvSpPr/>
            <p:nvPr/>
          </p:nvSpPr>
          <p:spPr>
            <a:xfrm>
              <a:off x="26759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4" name="Google Shape;4074;p1"/>
            <p:cNvSpPr/>
            <p:nvPr/>
          </p:nvSpPr>
          <p:spPr>
            <a:xfrm>
              <a:off x="26759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5" name="Google Shape;4075;p1"/>
            <p:cNvSpPr/>
            <p:nvPr/>
          </p:nvSpPr>
          <p:spPr>
            <a:xfrm>
              <a:off x="26759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6" name="Google Shape;4076;p1"/>
            <p:cNvSpPr/>
            <p:nvPr/>
          </p:nvSpPr>
          <p:spPr>
            <a:xfrm>
              <a:off x="26759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7" name="Google Shape;4077;p1"/>
            <p:cNvSpPr/>
            <p:nvPr/>
          </p:nvSpPr>
          <p:spPr>
            <a:xfrm>
              <a:off x="267592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8" name="Google Shape;4078;p1"/>
            <p:cNvSpPr/>
            <p:nvPr/>
          </p:nvSpPr>
          <p:spPr>
            <a:xfrm>
              <a:off x="267592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9" name="Google Shape;4079;p1"/>
            <p:cNvSpPr/>
            <p:nvPr/>
          </p:nvSpPr>
          <p:spPr>
            <a:xfrm>
              <a:off x="26759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0" name="Google Shape;4080;p1"/>
            <p:cNvSpPr/>
            <p:nvPr/>
          </p:nvSpPr>
          <p:spPr>
            <a:xfrm>
              <a:off x="2675925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1" name="Google Shape;4081;p1"/>
            <p:cNvSpPr/>
            <p:nvPr/>
          </p:nvSpPr>
          <p:spPr>
            <a:xfrm>
              <a:off x="25997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2" name="Google Shape;4082;p1"/>
            <p:cNvSpPr/>
            <p:nvPr/>
          </p:nvSpPr>
          <p:spPr>
            <a:xfrm>
              <a:off x="25997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3" name="Google Shape;4083;p1"/>
            <p:cNvSpPr/>
            <p:nvPr/>
          </p:nvSpPr>
          <p:spPr>
            <a:xfrm>
              <a:off x="25997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4" name="Google Shape;4084;p1"/>
            <p:cNvSpPr/>
            <p:nvPr/>
          </p:nvSpPr>
          <p:spPr>
            <a:xfrm>
              <a:off x="25997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5" name="Google Shape;4085;p1"/>
            <p:cNvSpPr/>
            <p:nvPr/>
          </p:nvSpPr>
          <p:spPr>
            <a:xfrm>
              <a:off x="25997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6" name="Google Shape;4086;p1"/>
            <p:cNvSpPr/>
            <p:nvPr/>
          </p:nvSpPr>
          <p:spPr>
            <a:xfrm>
              <a:off x="259972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7" name="Google Shape;4087;p1"/>
            <p:cNvSpPr/>
            <p:nvPr/>
          </p:nvSpPr>
          <p:spPr>
            <a:xfrm>
              <a:off x="2599725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8" name="Google Shape;4088;p1"/>
            <p:cNvSpPr/>
            <p:nvPr/>
          </p:nvSpPr>
          <p:spPr>
            <a:xfrm>
              <a:off x="2599725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9" name="Google Shape;4089;p1"/>
            <p:cNvSpPr/>
            <p:nvPr/>
          </p:nvSpPr>
          <p:spPr>
            <a:xfrm>
              <a:off x="2599725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0" name="Google Shape;4090;p1"/>
            <p:cNvSpPr/>
            <p:nvPr/>
          </p:nvSpPr>
          <p:spPr>
            <a:xfrm>
              <a:off x="25235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1" name="Google Shape;4091;p1"/>
            <p:cNvSpPr/>
            <p:nvPr/>
          </p:nvSpPr>
          <p:spPr>
            <a:xfrm>
              <a:off x="25235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2" name="Google Shape;4092;p1"/>
            <p:cNvSpPr/>
            <p:nvPr/>
          </p:nvSpPr>
          <p:spPr>
            <a:xfrm>
              <a:off x="25235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3" name="Google Shape;4093;p1"/>
            <p:cNvSpPr/>
            <p:nvPr/>
          </p:nvSpPr>
          <p:spPr>
            <a:xfrm>
              <a:off x="25235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4" name="Google Shape;4094;p1"/>
            <p:cNvSpPr/>
            <p:nvPr/>
          </p:nvSpPr>
          <p:spPr>
            <a:xfrm>
              <a:off x="25235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5" name="Google Shape;4095;p1"/>
            <p:cNvSpPr/>
            <p:nvPr/>
          </p:nvSpPr>
          <p:spPr>
            <a:xfrm>
              <a:off x="25235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6" name="Google Shape;4096;p1"/>
            <p:cNvSpPr/>
            <p:nvPr/>
          </p:nvSpPr>
          <p:spPr>
            <a:xfrm>
              <a:off x="252350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7" name="Google Shape;4097;p1"/>
            <p:cNvSpPr/>
            <p:nvPr/>
          </p:nvSpPr>
          <p:spPr>
            <a:xfrm>
              <a:off x="2523500" y="11905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8" name="Google Shape;4098;p1"/>
            <p:cNvSpPr/>
            <p:nvPr/>
          </p:nvSpPr>
          <p:spPr>
            <a:xfrm>
              <a:off x="25235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9" name="Google Shape;4099;p1"/>
            <p:cNvSpPr/>
            <p:nvPr/>
          </p:nvSpPr>
          <p:spPr>
            <a:xfrm>
              <a:off x="2523500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0" name="Google Shape;4100;p1"/>
            <p:cNvSpPr/>
            <p:nvPr/>
          </p:nvSpPr>
          <p:spPr>
            <a:xfrm>
              <a:off x="244730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1" name="Google Shape;4101;p1"/>
            <p:cNvSpPr/>
            <p:nvPr/>
          </p:nvSpPr>
          <p:spPr>
            <a:xfrm>
              <a:off x="244730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2" name="Google Shape;4102;p1"/>
            <p:cNvSpPr/>
            <p:nvPr/>
          </p:nvSpPr>
          <p:spPr>
            <a:xfrm>
              <a:off x="2447300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3" name="Google Shape;4103;p1"/>
            <p:cNvSpPr/>
            <p:nvPr/>
          </p:nvSpPr>
          <p:spPr>
            <a:xfrm>
              <a:off x="2447300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4" name="Google Shape;4104;p1"/>
            <p:cNvSpPr/>
            <p:nvPr/>
          </p:nvSpPr>
          <p:spPr>
            <a:xfrm>
              <a:off x="2447300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5" name="Google Shape;4105;p1"/>
            <p:cNvSpPr/>
            <p:nvPr/>
          </p:nvSpPr>
          <p:spPr>
            <a:xfrm>
              <a:off x="2447300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6" name="Google Shape;4106;p1"/>
            <p:cNvSpPr/>
            <p:nvPr/>
          </p:nvSpPr>
          <p:spPr>
            <a:xfrm>
              <a:off x="2447300" y="12665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0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7" name="Google Shape;4107;p1"/>
            <p:cNvSpPr/>
            <p:nvPr/>
          </p:nvSpPr>
          <p:spPr>
            <a:xfrm>
              <a:off x="2447300" y="11905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8" name="Google Shape;4108;p1"/>
            <p:cNvSpPr/>
            <p:nvPr/>
          </p:nvSpPr>
          <p:spPr>
            <a:xfrm>
              <a:off x="2447300" y="11143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9" name="Google Shape;4109;p1"/>
            <p:cNvSpPr/>
            <p:nvPr/>
          </p:nvSpPr>
          <p:spPr>
            <a:xfrm>
              <a:off x="2447300" y="1038125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0" name="Google Shape;4110;p1"/>
            <p:cNvSpPr/>
            <p:nvPr/>
          </p:nvSpPr>
          <p:spPr>
            <a:xfrm>
              <a:off x="23712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1" name="Google Shape;4111;p1"/>
            <p:cNvSpPr/>
            <p:nvPr/>
          </p:nvSpPr>
          <p:spPr>
            <a:xfrm>
              <a:off x="23712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2" name="Google Shape;4112;p1"/>
            <p:cNvSpPr/>
            <p:nvPr/>
          </p:nvSpPr>
          <p:spPr>
            <a:xfrm>
              <a:off x="23712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3" name="Google Shape;4113;p1"/>
            <p:cNvSpPr/>
            <p:nvPr/>
          </p:nvSpPr>
          <p:spPr>
            <a:xfrm>
              <a:off x="23712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4" name="Google Shape;4114;p1"/>
            <p:cNvSpPr/>
            <p:nvPr/>
          </p:nvSpPr>
          <p:spPr>
            <a:xfrm>
              <a:off x="23712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5" name="Google Shape;4115;p1"/>
            <p:cNvSpPr/>
            <p:nvPr/>
          </p:nvSpPr>
          <p:spPr>
            <a:xfrm>
              <a:off x="237127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6" name="Google Shape;4116;p1"/>
            <p:cNvSpPr/>
            <p:nvPr/>
          </p:nvSpPr>
          <p:spPr>
            <a:xfrm>
              <a:off x="237127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7" name="Google Shape;4117;p1"/>
            <p:cNvSpPr/>
            <p:nvPr/>
          </p:nvSpPr>
          <p:spPr>
            <a:xfrm>
              <a:off x="237127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8" name="Google Shape;4118;p1"/>
            <p:cNvSpPr/>
            <p:nvPr/>
          </p:nvSpPr>
          <p:spPr>
            <a:xfrm>
              <a:off x="2371275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9" name="Google Shape;4119;p1"/>
            <p:cNvSpPr/>
            <p:nvPr/>
          </p:nvSpPr>
          <p:spPr>
            <a:xfrm>
              <a:off x="229507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0" name="Google Shape;4120;p1"/>
            <p:cNvSpPr/>
            <p:nvPr/>
          </p:nvSpPr>
          <p:spPr>
            <a:xfrm>
              <a:off x="22950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1" name="Google Shape;4121;p1"/>
            <p:cNvSpPr/>
            <p:nvPr/>
          </p:nvSpPr>
          <p:spPr>
            <a:xfrm>
              <a:off x="2295075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2" name="Google Shape;4122;p1"/>
            <p:cNvSpPr/>
            <p:nvPr/>
          </p:nvSpPr>
          <p:spPr>
            <a:xfrm>
              <a:off x="2295075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3" name="Google Shape;4123;p1"/>
            <p:cNvSpPr/>
            <p:nvPr/>
          </p:nvSpPr>
          <p:spPr>
            <a:xfrm>
              <a:off x="221865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7" y="9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4" name="Google Shape;4124;p1"/>
            <p:cNvSpPr/>
            <p:nvPr/>
          </p:nvSpPr>
          <p:spPr>
            <a:xfrm>
              <a:off x="221865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5" name="Google Shape;4125;p1"/>
            <p:cNvSpPr/>
            <p:nvPr/>
          </p:nvSpPr>
          <p:spPr>
            <a:xfrm>
              <a:off x="22186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6" name="Google Shape;4126;p1"/>
            <p:cNvSpPr/>
            <p:nvPr/>
          </p:nvSpPr>
          <p:spPr>
            <a:xfrm>
              <a:off x="214242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7" name="Google Shape;4127;p1"/>
            <p:cNvSpPr/>
            <p:nvPr/>
          </p:nvSpPr>
          <p:spPr>
            <a:xfrm>
              <a:off x="2142425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8" name="Google Shape;4128;p1"/>
            <p:cNvSpPr/>
            <p:nvPr/>
          </p:nvSpPr>
          <p:spPr>
            <a:xfrm>
              <a:off x="2751950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9" name="Google Shape;4129;p1"/>
            <p:cNvSpPr/>
            <p:nvPr/>
          </p:nvSpPr>
          <p:spPr>
            <a:xfrm>
              <a:off x="2751950" y="3551925"/>
              <a:ext cx="62350" cy="53300"/>
            </a:xfrm>
            <a:custGeom>
              <a:avLst/>
              <a:gdLst/>
              <a:ahLst/>
              <a:cxnLst/>
              <a:rect l="l" t="t" r="r" b="b"/>
              <a:pathLst>
                <a:path w="2494" h="2132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0"/>
                    <a:pt x="0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4" y="2033"/>
                    <a:pt x="1821" y="1814"/>
                  </a:cubicBezTo>
                  <a:cubicBezTo>
                    <a:pt x="2493" y="1141"/>
                    <a:pt x="2020" y="1"/>
                    <a:pt x="1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0" name="Google Shape;4130;p1"/>
            <p:cNvSpPr/>
            <p:nvPr/>
          </p:nvSpPr>
          <p:spPr>
            <a:xfrm>
              <a:off x="2751950" y="3475725"/>
              <a:ext cx="62350" cy="53275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4" y="2032"/>
                    <a:pt x="1821" y="1813"/>
                  </a:cubicBezTo>
                  <a:cubicBezTo>
                    <a:pt x="2493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1" name="Google Shape;4131;p1"/>
            <p:cNvSpPr/>
            <p:nvPr/>
          </p:nvSpPr>
          <p:spPr>
            <a:xfrm>
              <a:off x="2675925" y="38567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2" name="Google Shape;4132;p1"/>
            <p:cNvSpPr/>
            <p:nvPr/>
          </p:nvSpPr>
          <p:spPr>
            <a:xfrm>
              <a:off x="2675725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9" y="1073"/>
                  </a:cubicBezTo>
                  <a:cubicBezTo>
                    <a:pt x="9" y="1715"/>
                    <a:pt x="535" y="2139"/>
                    <a:pt x="1081" y="2139"/>
                  </a:cubicBezTo>
                  <a:cubicBezTo>
                    <a:pt x="1345" y="2139"/>
                    <a:pt x="1613" y="2040"/>
                    <a:pt x="1830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3" name="Google Shape;4133;p1"/>
            <p:cNvSpPr/>
            <p:nvPr/>
          </p:nvSpPr>
          <p:spPr>
            <a:xfrm>
              <a:off x="26759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4" name="Google Shape;4134;p1"/>
            <p:cNvSpPr/>
            <p:nvPr/>
          </p:nvSpPr>
          <p:spPr>
            <a:xfrm>
              <a:off x="26759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5" name="Google Shape;4135;p1"/>
            <p:cNvSpPr/>
            <p:nvPr/>
          </p:nvSpPr>
          <p:spPr>
            <a:xfrm>
              <a:off x="2675925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6" name="Google Shape;4136;p1"/>
            <p:cNvSpPr/>
            <p:nvPr/>
          </p:nvSpPr>
          <p:spPr>
            <a:xfrm>
              <a:off x="26759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7" name="Google Shape;4137;p1"/>
            <p:cNvSpPr/>
            <p:nvPr/>
          </p:nvSpPr>
          <p:spPr>
            <a:xfrm>
              <a:off x="2599725" y="385677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8" name="Google Shape;4138;p1"/>
            <p:cNvSpPr/>
            <p:nvPr/>
          </p:nvSpPr>
          <p:spPr>
            <a:xfrm>
              <a:off x="2599725" y="3780375"/>
              <a:ext cx="62400" cy="53475"/>
            </a:xfrm>
            <a:custGeom>
              <a:avLst/>
              <a:gdLst/>
              <a:ahLst/>
              <a:cxnLst/>
              <a:rect l="l" t="t" r="r" b="b"/>
              <a:pathLst>
                <a:path w="2496" h="2139" extrusionOk="0">
                  <a:moveTo>
                    <a:pt x="1065" y="0"/>
                  </a:moveTo>
                  <a:cubicBezTo>
                    <a:pt x="472" y="0"/>
                    <a:pt x="0" y="480"/>
                    <a:pt x="0" y="1073"/>
                  </a:cubicBezTo>
                  <a:cubicBezTo>
                    <a:pt x="0" y="1715"/>
                    <a:pt x="526" y="2139"/>
                    <a:pt x="1073" y="2139"/>
                  </a:cubicBezTo>
                  <a:cubicBezTo>
                    <a:pt x="1336" y="2139"/>
                    <a:pt x="1604" y="2040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9" name="Google Shape;4139;p1"/>
            <p:cNvSpPr/>
            <p:nvPr/>
          </p:nvSpPr>
          <p:spPr>
            <a:xfrm>
              <a:off x="2599725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0" name="Google Shape;4140;p1"/>
            <p:cNvSpPr/>
            <p:nvPr/>
          </p:nvSpPr>
          <p:spPr>
            <a:xfrm>
              <a:off x="2599725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1" name="Google Shape;4141;p1"/>
            <p:cNvSpPr/>
            <p:nvPr/>
          </p:nvSpPr>
          <p:spPr>
            <a:xfrm>
              <a:off x="2599725" y="35519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2" name="Google Shape;4142;p1"/>
            <p:cNvSpPr/>
            <p:nvPr/>
          </p:nvSpPr>
          <p:spPr>
            <a:xfrm>
              <a:off x="2599725" y="34757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3" name="Google Shape;4143;p1"/>
            <p:cNvSpPr/>
            <p:nvPr/>
          </p:nvSpPr>
          <p:spPr>
            <a:xfrm>
              <a:off x="2523500" y="3932800"/>
              <a:ext cx="62225" cy="53475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4" name="Google Shape;4144;p1"/>
            <p:cNvSpPr/>
            <p:nvPr/>
          </p:nvSpPr>
          <p:spPr>
            <a:xfrm>
              <a:off x="2523500" y="38567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5" name="Google Shape;4145;p1"/>
            <p:cNvSpPr/>
            <p:nvPr/>
          </p:nvSpPr>
          <p:spPr>
            <a:xfrm>
              <a:off x="2523500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6" name="Google Shape;4146;p1"/>
            <p:cNvSpPr/>
            <p:nvPr/>
          </p:nvSpPr>
          <p:spPr>
            <a:xfrm>
              <a:off x="252350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7" name="Google Shape;4147;p1"/>
            <p:cNvSpPr/>
            <p:nvPr/>
          </p:nvSpPr>
          <p:spPr>
            <a:xfrm>
              <a:off x="2523500" y="3627950"/>
              <a:ext cx="62225" cy="53475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66" y="0"/>
                  </a:moveTo>
                  <a:cubicBezTo>
                    <a:pt x="480" y="8"/>
                    <a:pt x="1" y="488"/>
                    <a:pt x="1" y="1073"/>
                  </a:cubicBezTo>
                  <a:cubicBezTo>
                    <a:pt x="1" y="1715"/>
                    <a:pt x="527" y="2139"/>
                    <a:pt x="1073" y="2139"/>
                  </a:cubicBezTo>
                  <a:cubicBezTo>
                    <a:pt x="1337" y="2139"/>
                    <a:pt x="1605" y="2040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8" name="Google Shape;4148;p1"/>
            <p:cNvSpPr/>
            <p:nvPr/>
          </p:nvSpPr>
          <p:spPr>
            <a:xfrm>
              <a:off x="252350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9" name="Google Shape;4149;p1"/>
            <p:cNvSpPr/>
            <p:nvPr/>
          </p:nvSpPr>
          <p:spPr>
            <a:xfrm>
              <a:off x="25235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0" name="Google Shape;4150;p1"/>
            <p:cNvSpPr/>
            <p:nvPr/>
          </p:nvSpPr>
          <p:spPr>
            <a:xfrm>
              <a:off x="25235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1" name="Google Shape;4151;p1"/>
            <p:cNvSpPr/>
            <p:nvPr/>
          </p:nvSpPr>
          <p:spPr>
            <a:xfrm>
              <a:off x="2447300" y="40852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96" y="1147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2" name="Google Shape;4152;p1"/>
            <p:cNvSpPr/>
            <p:nvPr/>
          </p:nvSpPr>
          <p:spPr>
            <a:xfrm>
              <a:off x="2447300" y="40090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9" y="2134"/>
                    <a:pt x="1078" y="2134"/>
                  </a:cubicBezTo>
                  <a:cubicBezTo>
                    <a:pt x="1339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3" name="Google Shape;4153;p1"/>
            <p:cNvSpPr/>
            <p:nvPr/>
          </p:nvSpPr>
          <p:spPr>
            <a:xfrm>
              <a:off x="2447300" y="3932800"/>
              <a:ext cx="62200" cy="53475"/>
            </a:xfrm>
            <a:custGeom>
              <a:avLst/>
              <a:gdLst/>
              <a:ahLst/>
              <a:cxnLst/>
              <a:rect l="l" t="t" r="r" b="b"/>
              <a:pathLst>
                <a:path w="2488" h="2139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4" y="2041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4" name="Google Shape;4154;p1"/>
            <p:cNvSpPr/>
            <p:nvPr/>
          </p:nvSpPr>
          <p:spPr>
            <a:xfrm>
              <a:off x="2447300" y="385677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5" name="Google Shape;4155;p1"/>
            <p:cNvSpPr/>
            <p:nvPr/>
          </p:nvSpPr>
          <p:spPr>
            <a:xfrm>
              <a:off x="2447300" y="3780375"/>
              <a:ext cx="62400" cy="53475"/>
            </a:xfrm>
            <a:custGeom>
              <a:avLst/>
              <a:gdLst/>
              <a:ahLst/>
              <a:cxnLst/>
              <a:rect l="l" t="t" r="r" b="b"/>
              <a:pathLst>
                <a:path w="2496" h="2139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7" y="2139"/>
                  </a:cubicBezTo>
                  <a:cubicBezTo>
                    <a:pt x="1341" y="2139"/>
                    <a:pt x="1610" y="2040"/>
                    <a:pt x="1829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6" name="Google Shape;4156;p1"/>
            <p:cNvSpPr/>
            <p:nvPr/>
          </p:nvSpPr>
          <p:spPr>
            <a:xfrm>
              <a:off x="2447300" y="37041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7" name="Google Shape;4157;p1"/>
            <p:cNvSpPr/>
            <p:nvPr/>
          </p:nvSpPr>
          <p:spPr>
            <a:xfrm>
              <a:off x="2447300" y="3627950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8" y="2137"/>
                    <a:pt x="1076" y="2137"/>
                  </a:cubicBezTo>
                  <a:cubicBezTo>
                    <a:pt x="1339" y="2137"/>
                    <a:pt x="1605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8" name="Google Shape;4158;p1"/>
            <p:cNvSpPr/>
            <p:nvPr/>
          </p:nvSpPr>
          <p:spPr>
            <a:xfrm>
              <a:off x="2447300" y="35519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9" name="Google Shape;4159;p1"/>
            <p:cNvSpPr/>
            <p:nvPr/>
          </p:nvSpPr>
          <p:spPr>
            <a:xfrm>
              <a:off x="2447300" y="34757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0" name="Google Shape;4160;p1"/>
            <p:cNvSpPr/>
            <p:nvPr/>
          </p:nvSpPr>
          <p:spPr>
            <a:xfrm>
              <a:off x="2447300" y="33995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1" name="Google Shape;4161;p1"/>
            <p:cNvSpPr/>
            <p:nvPr/>
          </p:nvSpPr>
          <p:spPr>
            <a:xfrm>
              <a:off x="2447300" y="3323300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2" name="Google Shape;4162;p1"/>
            <p:cNvSpPr/>
            <p:nvPr/>
          </p:nvSpPr>
          <p:spPr>
            <a:xfrm>
              <a:off x="2371275" y="42374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3" name="Google Shape;4163;p1"/>
            <p:cNvSpPr/>
            <p:nvPr/>
          </p:nvSpPr>
          <p:spPr>
            <a:xfrm>
              <a:off x="2371275" y="41614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4" name="Google Shape;4164;p1"/>
            <p:cNvSpPr/>
            <p:nvPr/>
          </p:nvSpPr>
          <p:spPr>
            <a:xfrm>
              <a:off x="237127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7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5" name="Google Shape;4165;p1"/>
            <p:cNvSpPr/>
            <p:nvPr/>
          </p:nvSpPr>
          <p:spPr>
            <a:xfrm>
              <a:off x="237127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6" name="Google Shape;4166;p1"/>
            <p:cNvSpPr/>
            <p:nvPr/>
          </p:nvSpPr>
          <p:spPr>
            <a:xfrm>
              <a:off x="2371075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5" y="2041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7" name="Google Shape;4167;p1"/>
            <p:cNvSpPr/>
            <p:nvPr/>
          </p:nvSpPr>
          <p:spPr>
            <a:xfrm>
              <a:off x="2371075" y="385677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8" name="Google Shape;4168;p1"/>
            <p:cNvSpPr/>
            <p:nvPr/>
          </p:nvSpPr>
          <p:spPr>
            <a:xfrm>
              <a:off x="2371075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9" name="Google Shape;4169;p1"/>
            <p:cNvSpPr/>
            <p:nvPr/>
          </p:nvSpPr>
          <p:spPr>
            <a:xfrm>
              <a:off x="237127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0" name="Google Shape;4170;p1"/>
            <p:cNvSpPr/>
            <p:nvPr/>
          </p:nvSpPr>
          <p:spPr>
            <a:xfrm>
              <a:off x="237127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1" name="Google Shape;4171;p1"/>
            <p:cNvSpPr/>
            <p:nvPr/>
          </p:nvSpPr>
          <p:spPr>
            <a:xfrm>
              <a:off x="2371075" y="35519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2" name="Google Shape;4172;p1"/>
            <p:cNvSpPr/>
            <p:nvPr/>
          </p:nvSpPr>
          <p:spPr>
            <a:xfrm>
              <a:off x="237107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3" name="Google Shape;4173;p1"/>
            <p:cNvSpPr/>
            <p:nvPr/>
          </p:nvSpPr>
          <p:spPr>
            <a:xfrm>
              <a:off x="2371075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4" name="Google Shape;4174;p1"/>
            <p:cNvSpPr/>
            <p:nvPr/>
          </p:nvSpPr>
          <p:spPr>
            <a:xfrm>
              <a:off x="237107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54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5" name="Google Shape;4175;p1"/>
            <p:cNvSpPr/>
            <p:nvPr/>
          </p:nvSpPr>
          <p:spPr>
            <a:xfrm>
              <a:off x="237107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6" name="Google Shape;4176;p1"/>
            <p:cNvSpPr/>
            <p:nvPr/>
          </p:nvSpPr>
          <p:spPr>
            <a:xfrm>
              <a:off x="2295075" y="43136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7" name="Google Shape;4177;p1"/>
            <p:cNvSpPr/>
            <p:nvPr/>
          </p:nvSpPr>
          <p:spPr>
            <a:xfrm>
              <a:off x="2295075" y="42374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8" name="Google Shape;4178;p1"/>
            <p:cNvSpPr/>
            <p:nvPr/>
          </p:nvSpPr>
          <p:spPr>
            <a:xfrm>
              <a:off x="2295075" y="41614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9" name="Google Shape;4179;p1"/>
            <p:cNvSpPr/>
            <p:nvPr/>
          </p:nvSpPr>
          <p:spPr>
            <a:xfrm>
              <a:off x="2295075" y="40852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0" name="Google Shape;4180;p1"/>
            <p:cNvSpPr/>
            <p:nvPr/>
          </p:nvSpPr>
          <p:spPr>
            <a:xfrm>
              <a:off x="2295075" y="4009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1" name="Google Shape;4181;p1"/>
            <p:cNvSpPr/>
            <p:nvPr/>
          </p:nvSpPr>
          <p:spPr>
            <a:xfrm>
              <a:off x="2294850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9" y="1073"/>
                  </a:cubicBezTo>
                  <a:cubicBezTo>
                    <a:pt x="9" y="1715"/>
                    <a:pt x="531" y="2139"/>
                    <a:pt x="1078" y="2139"/>
                  </a:cubicBezTo>
                  <a:cubicBezTo>
                    <a:pt x="1342" y="2139"/>
                    <a:pt x="1611" y="2041"/>
                    <a:pt x="1830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2" name="Google Shape;4182;p1"/>
            <p:cNvSpPr/>
            <p:nvPr/>
          </p:nvSpPr>
          <p:spPr>
            <a:xfrm>
              <a:off x="2295075" y="385677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3" name="Google Shape;4183;p1"/>
            <p:cNvSpPr/>
            <p:nvPr/>
          </p:nvSpPr>
          <p:spPr>
            <a:xfrm>
              <a:off x="2294850" y="3780375"/>
              <a:ext cx="62625" cy="53475"/>
            </a:xfrm>
            <a:custGeom>
              <a:avLst/>
              <a:gdLst/>
              <a:ahLst/>
              <a:cxnLst/>
              <a:rect l="l" t="t" r="r" b="b"/>
              <a:pathLst>
                <a:path w="2505" h="2139" extrusionOk="0">
                  <a:moveTo>
                    <a:pt x="1074" y="0"/>
                  </a:moveTo>
                  <a:cubicBezTo>
                    <a:pt x="481" y="0"/>
                    <a:pt x="1" y="480"/>
                    <a:pt x="9" y="1073"/>
                  </a:cubicBezTo>
                  <a:cubicBezTo>
                    <a:pt x="9" y="1715"/>
                    <a:pt x="535" y="2139"/>
                    <a:pt x="1082" y="2139"/>
                  </a:cubicBezTo>
                  <a:cubicBezTo>
                    <a:pt x="1345" y="2139"/>
                    <a:pt x="1613" y="2040"/>
                    <a:pt x="1830" y="1821"/>
                  </a:cubicBezTo>
                  <a:cubicBezTo>
                    <a:pt x="2505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4" name="Google Shape;4184;p1"/>
            <p:cNvSpPr/>
            <p:nvPr/>
          </p:nvSpPr>
          <p:spPr>
            <a:xfrm>
              <a:off x="2295075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5" name="Google Shape;4185;p1"/>
            <p:cNvSpPr/>
            <p:nvPr/>
          </p:nvSpPr>
          <p:spPr>
            <a:xfrm>
              <a:off x="2295075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6" name="Google Shape;4186;p1"/>
            <p:cNvSpPr/>
            <p:nvPr/>
          </p:nvSpPr>
          <p:spPr>
            <a:xfrm>
              <a:off x="2295075" y="35519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7" name="Google Shape;4187;p1"/>
            <p:cNvSpPr/>
            <p:nvPr/>
          </p:nvSpPr>
          <p:spPr>
            <a:xfrm>
              <a:off x="2295075" y="34757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8" name="Google Shape;4188;p1"/>
            <p:cNvSpPr/>
            <p:nvPr/>
          </p:nvSpPr>
          <p:spPr>
            <a:xfrm>
              <a:off x="2295075" y="33995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9" name="Google Shape;4189;p1"/>
            <p:cNvSpPr/>
            <p:nvPr/>
          </p:nvSpPr>
          <p:spPr>
            <a:xfrm>
              <a:off x="229492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4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0" name="Google Shape;4190;p1"/>
            <p:cNvSpPr/>
            <p:nvPr/>
          </p:nvSpPr>
          <p:spPr>
            <a:xfrm>
              <a:off x="2294925" y="3247075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1" name="Google Shape;4191;p1"/>
            <p:cNvSpPr/>
            <p:nvPr/>
          </p:nvSpPr>
          <p:spPr>
            <a:xfrm>
              <a:off x="2295075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2"/>
                    <a:pt x="1813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2" name="Google Shape;4192;p1"/>
            <p:cNvSpPr/>
            <p:nvPr/>
          </p:nvSpPr>
          <p:spPr>
            <a:xfrm>
              <a:off x="229507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3" name="Google Shape;4193;p1"/>
            <p:cNvSpPr/>
            <p:nvPr/>
          </p:nvSpPr>
          <p:spPr>
            <a:xfrm>
              <a:off x="2218650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4" name="Google Shape;4194;p1"/>
            <p:cNvSpPr/>
            <p:nvPr/>
          </p:nvSpPr>
          <p:spPr>
            <a:xfrm>
              <a:off x="2218650" y="43136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5" name="Google Shape;4195;p1"/>
            <p:cNvSpPr/>
            <p:nvPr/>
          </p:nvSpPr>
          <p:spPr>
            <a:xfrm>
              <a:off x="2218650" y="42374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74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7" y="8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6" name="Google Shape;4196;p1"/>
            <p:cNvSpPr/>
            <p:nvPr/>
          </p:nvSpPr>
          <p:spPr>
            <a:xfrm>
              <a:off x="2218650" y="41614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7" name="Google Shape;4197;p1"/>
            <p:cNvSpPr/>
            <p:nvPr/>
          </p:nvSpPr>
          <p:spPr>
            <a:xfrm>
              <a:off x="22186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8" name="Google Shape;4198;p1"/>
            <p:cNvSpPr/>
            <p:nvPr/>
          </p:nvSpPr>
          <p:spPr>
            <a:xfrm>
              <a:off x="22186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9" name="Google Shape;4199;p1"/>
            <p:cNvSpPr/>
            <p:nvPr/>
          </p:nvSpPr>
          <p:spPr>
            <a:xfrm>
              <a:off x="2218650" y="3932800"/>
              <a:ext cx="62225" cy="53475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74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5" y="2041"/>
                    <a:pt x="1821" y="1821"/>
                  </a:cubicBezTo>
                  <a:cubicBezTo>
                    <a:pt x="2488" y="1146"/>
                    <a:pt x="2017" y="8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0" name="Google Shape;4200;p1"/>
            <p:cNvSpPr/>
            <p:nvPr/>
          </p:nvSpPr>
          <p:spPr>
            <a:xfrm>
              <a:off x="2218650" y="38567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1" name="Google Shape;4201;p1"/>
            <p:cNvSpPr/>
            <p:nvPr/>
          </p:nvSpPr>
          <p:spPr>
            <a:xfrm>
              <a:off x="2218650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7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2" name="Google Shape;4202;p1"/>
            <p:cNvSpPr/>
            <p:nvPr/>
          </p:nvSpPr>
          <p:spPr>
            <a:xfrm>
              <a:off x="22186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3" name="Google Shape;4203;p1"/>
            <p:cNvSpPr/>
            <p:nvPr/>
          </p:nvSpPr>
          <p:spPr>
            <a:xfrm>
              <a:off x="221865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74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8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4" name="Google Shape;4204;p1"/>
            <p:cNvSpPr/>
            <p:nvPr/>
          </p:nvSpPr>
          <p:spPr>
            <a:xfrm>
              <a:off x="221865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5" name="Google Shape;4205;p1"/>
            <p:cNvSpPr/>
            <p:nvPr/>
          </p:nvSpPr>
          <p:spPr>
            <a:xfrm>
              <a:off x="22186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6" name="Google Shape;4206;p1"/>
            <p:cNvSpPr/>
            <p:nvPr/>
          </p:nvSpPr>
          <p:spPr>
            <a:xfrm>
              <a:off x="221865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7" name="Google Shape;4207;p1"/>
            <p:cNvSpPr/>
            <p:nvPr/>
          </p:nvSpPr>
          <p:spPr>
            <a:xfrm>
              <a:off x="221865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7" y="8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8" name="Google Shape;4208;p1"/>
            <p:cNvSpPr/>
            <p:nvPr/>
          </p:nvSpPr>
          <p:spPr>
            <a:xfrm>
              <a:off x="2218650" y="3247075"/>
              <a:ext cx="62425" cy="53500"/>
            </a:xfrm>
            <a:custGeom>
              <a:avLst/>
              <a:gdLst/>
              <a:ahLst/>
              <a:cxnLst/>
              <a:rect l="l" t="t" r="r" b="b"/>
              <a:pathLst>
                <a:path w="2497" h="2140" extrusionOk="0">
                  <a:moveTo>
                    <a:pt x="1074" y="1"/>
                  </a:moveTo>
                  <a:cubicBezTo>
                    <a:pt x="480" y="9"/>
                    <a:pt x="9" y="480"/>
                    <a:pt x="0" y="1066"/>
                  </a:cubicBezTo>
                  <a:cubicBezTo>
                    <a:pt x="0" y="1711"/>
                    <a:pt x="529" y="2140"/>
                    <a:pt x="1079" y="2140"/>
                  </a:cubicBezTo>
                  <a:cubicBezTo>
                    <a:pt x="1339" y="2140"/>
                    <a:pt x="1605" y="2044"/>
                    <a:pt x="1821" y="1830"/>
                  </a:cubicBezTo>
                  <a:cubicBezTo>
                    <a:pt x="2496" y="1155"/>
                    <a:pt x="2017" y="9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9" name="Google Shape;4209;p1"/>
            <p:cNvSpPr/>
            <p:nvPr/>
          </p:nvSpPr>
          <p:spPr>
            <a:xfrm>
              <a:off x="2218650" y="3171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5"/>
                    <a:pt x="528" y="2131"/>
                    <a:pt x="1078" y="2131"/>
                  </a:cubicBezTo>
                  <a:cubicBezTo>
                    <a:pt x="1339" y="2131"/>
                    <a:pt x="1604" y="2036"/>
                    <a:pt x="1821" y="1821"/>
                  </a:cubicBezTo>
                  <a:cubicBezTo>
                    <a:pt x="2488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0" name="Google Shape;4210;p1"/>
            <p:cNvSpPr/>
            <p:nvPr/>
          </p:nvSpPr>
          <p:spPr>
            <a:xfrm>
              <a:off x="22186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1" name="Google Shape;4211;p1"/>
            <p:cNvSpPr/>
            <p:nvPr/>
          </p:nvSpPr>
          <p:spPr>
            <a:xfrm>
              <a:off x="22186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2" name="Google Shape;4212;p1"/>
            <p:cNvSpPr/>
            <p:nvPr/>
          </p:nvSpPr>
          <p:spPr>
            <a:xfrm>
              <a:off x="22186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9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3" name="Google Shape;4213;p1"/>
            <p:cNvSpPr/>
            <p:nvPr/>
          </p:nvSpPr>
          <p:spPr>
            <a:xfrm>
              <a:off x="2142425" y="46183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4" name="Google Shape;4214;p1"/>
            <p:cNvSpPr/>
            <p:nvPr/>
          </p:nvSpPr>
          <p:spPr>
            <a:xfrm>
              <a:off x="2142425" y="43898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5" name="Google Shape;4215;p1"/>
            <p:cNvSpPr/>
            <p:nvPr/>
          </p:nvSpPr>
          <p:spPr>
            <a:xfrm>
              <a:off x="2142425" y="43136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6" name="Google Shape;4216;p1"/>
            <p:cNvSpPr/>
            <p:nvPr/>
          </p:nvSpPr>
          <p:spPr>
            <a:xfrm>
              <a:off x="2142425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7" name="Google Shape;4217;p1"/>
            <p:cNvSpPr/>
            <p:nvPr/>
          </p:nvSpPr>
          <p:spPr>
            <a:xfrm>
              <a:off x="2142425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8" name="Google Shape;4218;p1"/>
            <p:cNvSpPr/>
            <p:nvPr/>
          </p:nvSpPr>
          <p:spPr>
            <a:xfrm>
              <a:off x="214242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9" name="Google Shape;4219;p1"/>
            <p:cNvSpPr/>
            <p:nvPr/>
          </p:nvSpPr>
          <p:spPr>
            <a:xfrm>
              <a:off x="214242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0" name="Google Shape;4220;p1"/>
            <p:cNvSpPr/>
            <p:nvPr/>
          </p:nvSpPr>
          <p:spPr>
            <a:xfrm>
              <a:off x="2142425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1" name="Google Shape;4221;p1"/>
            <p:cNvSpPr/>
            <p:nvPr/>
          </p:nvSpPr>
          <p:spPr>
            <a:xfrm>
              <a:off x="2142425" y="385677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2" name="Google Shape;4222;p1"/>
            <p:cNvSpPr/>
            <p:nvPr/>
          </p:nvSpPr>
          <p:spPr>
            <a:xfrm>
              <a:off x="2142425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2" y="2139"/>
                    <a:pt x="1611" y="2040"/>
                    <a:pt x="1830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3" name="Google Shape;4223;p1"/>
            <p:cNvSpPr/>
            <p:nvPr/>
          </p:nvSpPr>
          <p:spPr>
            <a:xfrm>
              <a:off x="2142425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4" name="Google Shape;4224;p1"/>
            <p:cNvSpPr/>
            <p:nvPr/>
          </p:nvSpPr>
          <p:spPr>
            <a:xfrm>
              <a:off x="2142425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5" name="Google Shape;4225;p1"/>
            <p:cNvSpPr/>
            <p:nvPr/>
          </p:nvSpPr>
          <p:spPr>
            <a:xfrm>
              <a:off x="2142425" y="35519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6" name="Google Shape;4226;p1"/>
            <p:cNvSpPr/>
            <p:nvPr/>
          </p:nvSpPr>
          <p:spPr>
            <a:xfrm>
              <a:off x="214242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7" name="Google Shape;4227;p1"/>
            <p:cNvSpPr/>
            <p:nvPr/>
          </p:nvSpPr>
          <p:spPr>
            <a:xfrm>
              <a:off x="2142425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8" name="Google Shape;4228;p1"/>
            <p:cNvSpPr/>
            <p:nvPr/>
          </p:nvSpPr>
          <p:spPr>
            <a:xfrm>
              <a:off x="214242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9" name="Google Shape;4229;p1"/>
            <p:cNvSpPr/>
            <p:nvPr/>
          </p:nvSpPr>
          <p:spPr>
            <a:xfrm>
              <a:off x="214242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0" name="Google Shape;4230;p1"/>
            <p:cNvSpPr/>
            <p:nvPr/>
          </p:nvSpPr>
          <p:spPr>
            <a:xfrm>
              <a:off x="214242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1" name="Google Shape;4231;p1"/>
            <p:cNvSpPr/>
            <p:nvPr/>
          </p:nvSpPr>
          <p:spPr>
            <a:xfrm>
              <a:off x="21424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2" name="Google Shape;4232;p1"/>
            <p:cNvSpPr/>
            <p:nvPr/>
          </p:nvSpPr>
          <p:spPr>
            <a:xfrm>
              <a:off x="21424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3" name="Google Shape;4233;p1"/>
            <p:cNvSpPr/>
            <p:nvPr/>
          </p:nvSpPr>
          <p:spPr>
            <a:xfrm>
              <a:off x="21424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4" name="Google Shape;4234;p1"/>
            <p:cNvSpPr/>
            <p:nvPr/>
          </p:nvSpPr>
          <p:spPr>
            <a:xfrm>
              <a:off x="21424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5" name="Google Shape;4235;p1"/>
            <p:cNvSpPr/>
            <p:nvPr/>
          </p:nvSpPr>
          <p:spPr>
            <a:xfrm>
              <a:off x="21424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6" name="Google Shape;4236;p1"/>
            <p:cNvSpPr/>
            <p:nvPr/>
          </p:nvSpPr>
          <p:spPr>
            <a:xfrm>
              <a:off x="214242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7" name="Google Shape;4237;p1"/>
            <p:cNvSpPr/>
            <p:nvPr/>
          </p:nvSpPr>
          <p:spPr>
            <a:xfrm>
              <a:off x="214242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8" name="Google Shape;4238;p1"/>
            <p:cNvSpPr/>
            <p:nvPr/>
          </p:nvSpPr>
          <p:spPr>
            <a:xfrm>
              <a:off x="2142425" y="1038125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9" name="Google Shape;4239;p1"/>
            <p:cNvSpPr/>
            <p:nvPr/>
          </p:nvSpPr>
          <p:spPr>
            <a:xfrm>
              <a:off x="2066425" y="46183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0" name="Google Shape;4240;p1"/>
            <p:cNvSpPr/>
            <p:nvPr/>
          </p:nvSpPr>
          <p:spPr>
            <a:xfrm>
              <a:off x="2066425" y="454230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1" name="Google Shape;4241;p1"/>
            <p:cNvSpPr/>
            <p:nvPr/>
          </p:nvSpPr>
          <p:spPr>
            <a:xfrm>
              <a:off x="2066425" y="4466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2" name="Google Shape;4242;p1"/>
            <p:cNvSpPr/>
            <p:nvPr/>
          </p:nvSpPr>
          <p:spPr>
            <a:xfrm>
              <a:off x="2066425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3" name="Google Shape;4243;p1"/>
            <p:cNvSpPr/>
            <p:nvPr/>
          </p:nvSpPr>
          <p:spPr>
            <a:xfrm>
              <a:off x="2066425" y="43136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4" name="Google Shape;4244;p1"/>
            <p:cNvSpPr/>
            <p:nvPr/>
          </p:nvSpPr>
          <p:spPr>
            <a:xfrm>
              <a:off x="2066425" y="42374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5" name="Google Shape;4245;p1"/>
            <p:cNvSpPr/>
            <p:nvPr/>
          </p:nvSpPr>
          <p:spPr>
            <a:xfrm>
              <a:off x="2066425" y="41614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6" name="Google Shape;4246;p1"/>
            <p:cNvSpPr/>
            <p:nvPr/>
          </p:nvSpPr>
          <p:spPr>
            <a:xfrm>
              <a:off x="20664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7" name="Google Shape;4247;p1"/>
            <p:cNvSpPr/>
            <p:nvPr/>
          </p:nvSpPr>
          <p:spPr>
            <a:xfrm>
              <a:off x="20664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8" name="Google Shape;4248;p1"/>
            <p:cNvSpPr/>
            <p:nvPr/>
          </p:nvSpPr>
          <p:spPr>
            <a:xfrm>
              <a:off x="2066425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9" name="Google Shape;4249;p1"/>
            <p:cNvSpPr/>
            <p:nvPr/>
          </p:nvSpPr>
          <p:spPr>
            <a:xfrm>
              <a:off x="20664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0" name="Google Shape;4250;p1"/>
            <p:cNvSpPr/>
            <p:nvPr/>
          </p:nvSpPr>
          <p:spPr>
            <a:xfrm>
              <a:off x="2066275" y="3399500"/>
              <a:ext cx="62375" cy="53350"/>
            </a:xfrm>
            <a:custGeom>
              <a:avLst/>
              <a:gdLst/>
              <a:ahLst/>
              <a:cxnLst/>
              <a:rect l="l" t="t" r="r" b="b"/>
              <a:pathLst>
                <a:path w="2495" h="2134" extrusionOk="0">
                  <a:moveTo>
                    <a:pt x="1071" y="1"/>
                  </a:moveTo>
                  <a:cubicBezTo>
                    <a:pt x="478" y="1"/>
                    <a:pt x="6" y="480"/>
                    <a:pt x="6" y="1066"/>
                  </a:cubicBezTo>
                  <a:cubicBezTo>
                    <a:pt x="1" y="1709"/>
                    <a:pt x="528" y="2134"/>
                    <a:pt x="1076" y="2134"/>
                  </a:cubicBezTo>
                  <a:cubicBezTo>
                    <a:pt x="1338" y="2134"/>
                    <a:pt x="1604" y="2037"/>
                    <a:pt x="1819" y="1822"/>
                  </a:cubicBezTo>
                  <a:cubicBezTo>
                    <a:pt x="2494" y="1147"/>
                    <a:pt x="2014" y="1"/>
                    <a:pt x="1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1" name="Google Shape;4251;p1"/>
            <p:cNvSpPr/>
            <p:nvPr/>
          </p:nvSpPr>
          <p:spPr>
            <a:xfrm>
              <a:off x="2066275" y="3323300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1" y="0"/>
                  </a:moveTo>
                  <a:cubicBezTo>
                    <a:pt x="478" y="8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3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2" name="Google Shape;4252;p1"/>
            <p:cNvSpPr/>
            <p:nvPr/>
          </p:nvSpPr>
          <p:spPr>
            <a:xfrm>
              <a:off x="2066275" y="3247075"/>
              <a:ext cx="62375" cy="53450"/>
            </a:xfrm>
            <a:custGeom>
              <a:avLst/>
              <a:gdLst/>
              <a:ahLst/>
              <a:cxnLst/>
              <a:rect l="l" t="t" r="r" b="b"/>
              <a:pathLst>
                <a:path w="2495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40"/>
                    <a:pt x="1819" y="1822"/>
                  </a:cubicBezTo>
                  <a:cubicBezTo>
                    <a:pt x="2494" y="1155"/>
                    <a:pt x="2023" y="1"/>
                    <a:pt x="1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3" name="Google Shape;4253;p1"/>
            <p:cNvSpPr/>
            <p:nvPr/>
          </p:nvSpPr>
          <p:spPr>
            <a:xfrm>
              <a:off x="20664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4" name="Google Shape;4254;p1"/>
            <p:cNvSpPr/>
            <p:nvPr/>
          </p:nvSpPr>
          <p:spPr>
            <a:xfrm>
              <a:off x="20664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5" name="Google Shape;4255;p1"/>
            <p:cNvSpPr/>
            <p:nvPr/>
          </p:nvSpPr>
          <p:spPr>
            <a:xfrm>
              <a:off x="20664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6" name="Google Shape;4256;p1"/>
            <p:cNvSpPr/>
            <p:nvPr/>
          </p:nvSpPr>
          <p:spPr>
            <a:xfrm>
              <a:off x="206642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7" name="Google Shape;4257;p1"/>
            <p:cNvSpPr/>
            <p:nvPr/>
          </p:nvSpPr>
          <p:spPr>
            <a:xfrm>
              <a:off x="20664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8" name="Google Shape;4258;p1"/>
            <p:cNvSpPr/>
            <p:nvPr/>
          </p:nvSpPr>
          <p:spPr>
            <a:xfrm>
              <a:off x="20664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9" name="Google Shape;4259;p1"/>
            <p:cNvSpPr/>
            <p:nvPr/>
          </p:nvSpPr>
          <p:spPr>
            <a:xfrm>
              <a:off x="20664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0" name="Google Shape;4260;p1"/>
            <p:cNvSpPr/>
            <p:nvPr/>
          </p:nvSpPr>
          <p:spPr>
            <a:xfrm>
              <a:off x="20664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1" name="Google Shape;4261;p1"/>
            <p:cNvSpPr/>
            <p:nvPr/>
          </p:nvSpPr>
          <p:spPr>
            <a:xfrm>
              <a:off x="20664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2" name="Google Shape;4262;p1"/>
            <p:cNvSpPr/>
            <p:nvPr/>
          </p:nvSpPr>
          <p:spPr>
            <a:xfrm>
              <a:off x="20664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3" name="Google Shape;4263;p1"/>
            <p:cNvSpPr/>
            <p:nvPr/>
          </p:nvSpPr>
          <p:spPr>
            <a:xfrm>
              <a:off x="20664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4" name="Google Shape;4264;p1"/>
            <p:cNvSpPr/>
            <p:nvPr/>
          </p:nvSpPr>
          <p:spPr>
            <a:xfrm>
              <a:off x="20664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5" name="Google Shape;4265;p1"/>
            <p:cNvSpPr/>
            <p:nvPr/>
          </p:nvSpPr>
          <p:spPr>
            <a:xfrm>
              <a:off x="20664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6" name="Google Shape;4266;p1"/>
            <p:cNvSpPr/>
            <p:nvPr/>
          </p:nvSpPr>
          <p:spPr>
            <a:xfrm>
              <a:off x="2066425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7" name="Google Shape;4267;p1"/>
            <p:cNvSpPr/>
            <p:nvPr/>
          </p:nvSpPr>
          <p:spPr>
            <a:xfrm>
              <a:off x="1990200" y="454230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8" name="Google Shape;4268;p1"/>
            <p:cNvSpPr/>
            <p:nvPr/>
          </p:nvSpPr>
          <p:spPr>
            <a:xfrm>
              <a:off x="1990200" y="4466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9" name="Google Shape;4269;p1"/>
            <p:cNvSpPr/>
            <p:nvPr/>
          </p:nvSpPr>
          <p:spPr>
            <a:xfrm>
              <a:off x="1990200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0" name="Google Shape;4270;p1"/>
            <p:cNvSpPr/>
            <p:nvPr/>
          </p:nvSpPr>
          <p:spPr>
            <a:xfrm>
              <a:off x="199020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1" name="Google Shape;4271;p1"/>
            <p:cNvSpPr/>
            <p:nvPr/>
          </p:nvSpPr>
          <p:spPr>
            <a:xfrm>
              <a:off x="199020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2" name="Google Shape;4272;p1"/>
            <p:cNvSpPr/>
            <p:nvPr/>
          </p:nvSpPr>
          <p:spPr>
            <a:xfrm>
              <a:off x="19902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3" name="Google Shape;4273;p1"/>
            <p:cNvSpPr/>
            <p:nvPr/>
          </p:nvSpPr>
          <p:spPr>
            <a:xfrm>
              <a:off x="19902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4" name="Google Shape;4274;p1"/>
            <p:cNvSpPr/>
            <p:nvPr/>
          </p:nvSpPr>
          <p:spPr>
            <a:xfrm>
              <a:off x="19900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0" y="1709"/>
                    <a:pt x="528" y="2137"/>
                    <a:pt x="1075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5" name="Google Shape;4275;p1"/>
            <p:cNvSpPr/>
            <p:nvPr/>
          </p:nvSpPr>
          <p:spPr>
            <a:xfrm>
              <a:off x="1990075" y="3247075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0" y="1709"/>
                    <a:pt x="528" y="2137"/>
                    <a:pt x="1075" y="2137"/>
                  </a:cubicBezTo>
                  <a:cubicBezTo>
                    <a:pt x="1337" y="2137"/>
                    <a:pt x="1603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6" name="Google Shape;4276;p1"/>
            <p:cNvSpPr/>
            <p:nvPr/>
          </p:nvSpPr>
          <p:spPr>
            <a:xfrm>
              <a:off x="1990200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7" name="Google Shape;4277;p1"/>
            <p:cNvSpPr/>
            <p:nvPr/>
          </p:nvSpPr>
          <p:spPr>
            <a:xfrm>
              <a:off x="19902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8" name="Google Shape;4278;p1"/>
            <p:cNvSpPr/>
            <p:nvPr/>
          </p:nvSpPr>
          <p:spPr>
            <a:xfrm>
              <a:off x="19902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9" name="Google Shape;4279;p1"/>
            <p:cNvSpPr/>
            <p:nvPr/>
          </p:nvSpPr>
          <p:spPr>
            <a:xfrm>
              <a:off x="19902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0" name="Google Shape;4280;p1"/>
            <p:cNvSpPr/>
            <p:nvPr/>
          </p:nvSpPr>
          <p:spPr>
            <a:xfrm>
              <a:off x="19902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1" name="Google Shape;4281;p1"/>
            <p:cNvSpPr/>
            <p:nvPr/>
          </p:nvSpPr>
          <p:spPr>
            <a:xfrm>
              <a:off x="19902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2" name="Google Shape;4282;p1"/>
            <p:cNvSpPr/>
            <p:nvPr/>
          </p:nvSpPr>
          <p:spPr>
            <a:xfrm>
              <a:off x="19902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3" name="Google Shape;4283;p1"/>
            <p:cNvSpPr/>
            <p:nvPr/>
          </p:nvSpPr>
          <p:spPr>
            <a:xfrm>
              <a:off x="19902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4" name="Google Shape;4284;p1"/>
            <p:cNvSpPr/>
            <p:nvPr/>
          </p:nvSpPr>
          <p:spPr>
            <a:xfrm>
              <a:off x="19902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5" name="Google Shape;4285;p1"/>
            <p:cNvSpPr/>
            <p:nvPr/>
          </p:nvSpPr>
          <p:spPr>
            <a:xfrm>
              <a:off x="199020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6" name="Google Shape;4286;p1"/>
            <p:cNvSpPr/>
            <p:nvPr/>
          </p:nvSpPr>
          <p:spPr>
            <a:xfrm>
              <a:off x="19902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7" name="Google Shape;4287;p1"/>
            <p:cNvSpPr/>
            <p:nvPr/>
          </p:nvSpPr>
          <p:spPr>
            <a:xfrm>
              <a:off x="19902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8" name="Google Shape;4288;p1"/>
            <p:cNvSpPr/>
            <p:nvPr/>
          </p:nvSpPr>
          <p:spPr>
            <a:xfrm>
              <a:off x="19902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9" name="Google Shape;4289;p1"/>
            <p:cNvSpPr/>
            <p:nvPr/>
          </p:nvSpPr>
          <p:spPr>
            <a:xfrm>
              <a:off x="19902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0" name="Google Shape;4290;p1"/>
            <p:cNvSpPr/>
            <p:nvPr/>
          </p:nvSpPr>
          <p:spPr>
            <a:xfrm>
              <a:off x="19902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1" name="Google Shape;4291;p1"/>
            <p:cNvSpPr/>
            <p:nvPr/>
          </p:nvSpPr>
          <p:spPr>
            <a:xfrm>
              <a:off x="19902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2" name="Google Shape;4292;p1"/>
            <p:cNvSpPr/>
            <p:nvPr/>
          </p:nvSpPr>
          <p:spPr>
            <a:xfrm>
              <a:off x="1990200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3" name="Google Shape;4293;p1"/>
            <p:cNvSpPr/>
            <p:nvPr/>
          </p:nvSpPr>
          <p:spPr>
            <a:xfrm>
              <a:off x="191400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4" name="Google Shape;4294;p1"/>
            <p:cNvSpPr/>
            <p:nvPr/>
          </p:nvSpPr>
          <p:spPr>
            <a:xfrm>
              <a:off x="19140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5" name="Google Shape;4295;p1"/>
            <p:cNvSpPr/>
            <p:nvPr/>
          </p:nvSpPr>
          <p:spPr>
            <a:xfrm>
              <a:off x="19140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6" name="Google Shape;4296;p1"/>
            <p:cNvSpPr/>
            <p:nvPr/>
          </p:nvSpPr>
          <p:spPr>
            <a:xfrm>
              <a:off x="1914000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7" name="Google Shape;4297;p1"/>
            <p:cNvSpPr/>
            <p:nvPr/>
          </p:nvSpPr>
          <p:spPr>
            <a:xfrm>
              <a:off x="191400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8" name="Google Shape;4298;p1"/>
            <p:cNvSpPr/>
            <p:nvPr/>
          </p:nvSpPr>
          <p:spPr>
            <a:xfrm>
              <a:off x="1914000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9" name="Google Shape;4299;p1"/>
            <p:cNvSpPr/>
            <p:nvPr/>
          </p:nvSpPr>
          <p:spPr>
            <a:xfrm>
              <a:off x="19140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0" name="Google Shape;4300;p1"/>
            <p:cNvSpPr/>
            <p:nvPr/>
          </p:nvSpPr>
          <p:spPr>
            <a:xfrm>
              <a:off x="19140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1" name="Google Shape;4301;p1"/>
            <p:cNvSpPr/>
            <p:nvPr/>
          </p:nvSpPr>
          <p:spPr>
            <a:xfrm>
              <a:off x="19140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2" name="Google Shape;4302;p1"/>
            <p:cNvSpPr/>
            <p:nvPr/>
          </p:nvSpPr>
          <p:spPr>
            <a:xfrm>
              <a:off x="19140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3" name="Google Shape;4303;p1"/>
            <p:cNvSpPr/>
            <p:nvPr/>
          </p:nvSpPr>
          <p:spPr>
            <a:xfrm>
              <a:off x="19140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30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4" name="Google Shape;4304;p1"/>
            <p:cNvSpPr/>
            <p:nvPr/>
          </p:nvSpPr>
          <p:spPr>
            <a:xfrm>
              <a:off x="19140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5" name="Google Shape;4305;p1"/>
            <p:cNvSpPr/>
            <p:nvPr/>
          </p:nvSpPr>
          <p:spPr>
            <a:xfrm>
              <a:off x="19140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6" name="Google Shape;4306;p1"/>
            <p:cNvSpPr/>
            <p:nvPr/>
          </p:nvSpPr>
          <p:spPr>
            <a:xfrm>
              <a:off x="19140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7" name="Google Shape;4307;p1"/>
            <p:cNvSpPr/>
            <p:nvPr/>
          </p:nvSpPr>
          <p:spPr>
            <a:xfrm>
              <a:off x="19140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8" name="Google Shape;4308;p1"/>
            <p:cNvSpPr/>
            <p:nvPr/>
          </p:nvSpPr>
          <p:spPr>
            <a:xfrm>
              <a:off x="19140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9" name="Google Shape;4309;p1"/>
            <p:cNvSpPr/>
            <p:nvPr/>
          </p:nvSpPr>
          <p:spPr>
            <a:xfrm>
              <a:off x="191400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0" name="Google Shape;4310;p1"/>
            <p:cNvSpPr/>
            <p:nvPr/>
          </p:nvSpPr>
          <p:spPr>
            <a:xfrm>
              <a:off x="19140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1" name="Google Shape;4311;p1"/>
            <p:cNvSpPr/>
            <p:nvPr/>
          </p:nvSpPr>
          <p:spPr>
            <a:xfrm>
              <a:off x="183777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2" name="Google Shape;4312;p1"/>
            <p:cNvSpPr/>
            <p:nvPr/>
          </p:nvSpPr>
          <p:spPr>
            <a:xfrm>
              <a:off x="183777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3" name="Google Shape;4313;p1"/>
            <p:cNvSpPr/>
            <p:nvPr/>
          </p:nvSpPr>
          <p:spPr>
            <a:xfrm>
              <a:off x="18377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4" name="Google Shape;4314;p1"/>
            <p:cNvSpPr/>
            <p:nvPr/>
          </p:nvSpPr>
          <p:spPr>
            <a:xfrm>
              <a:off x="183777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5" name="Google Shape;4315;p1"/>
            <p:cNvSpPr/>
            <p:nvPr/>
          </p:nvSpPr>
          <p:spPr>
            <a:xfrm>
              <a:off x="18377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6" name="Google Shape;4316;p1"/>
            <p:cNvSpPr/>
            <p:nvPr/>
          </p:nvSpPr>
          <p:spPr>
            <a:xfrm>
              <a:off x="18377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7" name="Google Shape;4317;p1"/>
            <p:cNvSpPr/>
            <p:nvPr/>
          </p:nvSpPr>
          <p:spPr>
            <a:xfrm>
              <a:off x="183777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8" name="Google Shape;4318;p1"/>
            <p:cNvSpPr/>
            <p:nvPr/>
          </p:nvSpPr>
          <p:spPr>
            <a:xfrm>
              <a:off x="18377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9" name="Google Shape;4319;p1"/>
            <p:cNvSpPr/>
            <p:nvPr/>
          </p:nvSpPr>
          <p:spPr>
            <a:xfrm>
              <a:off x="183777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0" name="Google Shape;4320;p1"/>
            <p:cNvSpPr/>
            <p:nvPr/>
          </p:nvSpPr>
          <p:spPr>
            <a:xfrm>
              <a:off x="18377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1" name="Google Shape;4321;p1"/>
            <p:cNvSpPr/>
            <p:nvPr/>
          </p:nvSpPr>
          <p:spPr>
            <a:xfrm>
              <a:off x="18377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2" name="Google Shape;4322;p1"/>
            <p:cNvSpPr/>
            <p:nvPr/>
          </p:nvSpPr>
          <p:spPr>
            <a:xfrm>
              <a:off x="18377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3" name="Google Shape;4323;p1"/>
            <p:cNvSpPr/>
            <p:nvPr/>
          </p:nvSpPr>
          <p:spPr>
            <a:xfrm>
              <a:off x="18377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4" name="Google Shape;4324;p1"/>
            <p:cNvSpPr/>
            <p:nvPr/>
          </p:nvSpPr>
          <p:spPr>
            <a:xfrm>
              <a:off x="18377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5" name="Google Shape;4325;p1"/>
            <p:cNvSpPr/>
            <p:nvPr/>
          </p:nvSpPr>
          <p:spPr>
            <a:xfrm>
              <a:off x="18377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6" name="Google Shape;4326;p1"/>
            <p:cNvSpPr/>
            <p:nvPr/>
          </p:nvSpPr>
          <p:spPr>
            <a:xfrm>
              <a:off x="18377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7" name="Google Shape;4327;p1"/>
            <p:cNvSpPr/>
            <p:nvPr/>
          </p:nvSpPr>
          <p:spPr>
            <a:xfrm>
              <a:off x="1837775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8" name="Google Shape;4328;p1"/>
            <p:cNvSpPr/>
            <p:nvPr/>
          </p:nvSpPr>
          <p:spPr>
            <a:xfrm>
              <a:off x="1837775" y="11143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9" name="Google Shape;4329;p1"/>
            <p:cNvSpPr/>
            <p:nvPr/>
          </p:nvSpPr>
          <p:spPr>
            <a:xfrm>
              <a:off x="176177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0" name="Google Shape;4330;p1"/>
            <p:cNvSpPr/>
            <p:nvPr/>
          </p:nvSpPr>
          <p:spPr>
            <a:xfrm>
              <a:off x="176177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1" name="Google Shape;4331;p1"/>
            <p:cNvSpPr/>
            <p:nvPr/>
          </p:nvSpPr>
          <p:spPr>
            <a:xfrm>
              <a:off x="176177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2" name="Google Shape;4332;p1"/>
            <p:cNvSpPr/>
            <p:nvPr/>
          </p:nvSpPr>
          <p:spPr>
            <a:xfrm>
              <a:off x="17617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3" name="Google Shape;4333;p1"/>
            <p:cNvSpPr/>
            <p:nvPr/>
          </p:nvSpPr>
          <p:spPr>
            <a:xfrm>
              <a:off x="17617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4" name="Google Shape;4334;p1"/>
            <p:cNvSpPr/>
            <p:nvPr/>
          </p:nvSpPr>
          <p:spPr>
            <a:xfrm>
              <a:off x="17617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5" name="Google Shape;4335;p1"/>
            <p:cNvSpPr/>
            <p:nvPr/>
          </p:nvSpPr>
          <p:spPr>
            <a:xfrm>
              <a:off x="17617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6" name="Google Shape;4336;p1"/>
            <p:cNvSpPr/>
            <p:nvPr/>
          </p:nvSpPr>
          <p:spPr>
            <a:xfrm>
              <a:off x="17617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7" name="Google Shape;4337;p1"/>
            <p:cNvSpPr/>
            <p:nvPr/>
          </p:nvSpPr>
          <p:spPr>
            <a:xfrm>
              <a:off x="17617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8" name="Google Shape;4338;p1"/>
            <p:cNvSpPr/>
            <p:nvPr/>
          </p:nvSpPr>
          <p:spPr>
            <a:xfrm>
              <a:off x="17617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9" name="Google Shape;4339;p1"/>
            <p:cNvSpPr/>
            <p:nvPr/>
          </p:nvSpPr>
          <p:spPr>
            <a:xfrm>
              <a:off x="17617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0" name="Google Shape;4340;p1"/>
            <p:cNvSpPr/>
            <p:nvPr/>
          </p:nvSpPr>
          <p:spPr>
            <a:xfrm>
              <a:off x="17617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1" name="Google Shape;4341;p1"/>
            <p:cNvSpPr/>
            <p:nvPr/>
          </p:nvSpPr>
          <p:spPr>
            <a:xfrm>
              <a:off x="17617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2" name="Google Shape;4342;p1"/>
            <p:cNvSpPr/>
            <p:nvPr/>
          </p:nvSpPr>
          <p:spPr>
            <a:xfrm>
              <a:off x="17617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3" name="Google Shape;4343;p1"/>
            <p:cNvSpPr/>
            <p:nvPr/>
          </p:nvSpPr>
          <p:spPr>
            <a:xfrm>
              <a:off x="176177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4" name="Google Shape;4344;p1"/>
            <p:cNvSpPr/>
            <p:nvPr/>
          </p:nvSpPr>
          <p:spPr>
            <a:xfrm>
              <a:off x="176177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5" name="Google Shape;4345;p1"/>
            <p:cNvSpPr/>
            <p:nvPr/>
          </p:nvSpPr>
          <p:spPr>
            <a:xfrm>
              <a:off x="168555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6" name="Google Shape;4346;p1"/>
            <p:cNvSpPr/>
            <p:nvPr/>
          </p:nvSpPr>
          <p:spPr>
            <a:xfrm>
              <a:off x="16855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7" name="Google Shape;4347;p1"/>
            <p:cNvSpPr/>
            <p:nvPr/>
          </p:nvSpPr>
          <p:spPr>
            <a:xfrm>
              <a:off x="168555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8" name="Google Shape;4348;p1"/>
            <p:cNvSpPr/>
            <p:nvPr/>
          </p:nvSpPr>
          <p:spPr>
            <a:xfrm>
              <a:off x="168555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9" name="Google Shape;4349;p1"/>
            <p:cNvSpPr/>
            <p:nvPr/>
          </p:nvSpPr>
          <p:spPr>
            <a:xfrm>
              <a:off x="168555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0" name="Google Shape;4350;p1"/>
            <p:cNvSpPr/>
            <p:nvPr/>
          </p:nvSpPr>
          <p:spPr>
            <a:xfrm>
              <a:off x="16855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1" name="Google Shape;4351;p1"/>
            <p:cNvSpPr/>
            <p:nvPr/>
          </p:nvSpPr>
          <p:spPr>
            <a:xfrm>
              <a:off x="16855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2" name="Google Shape;4352;p1"/>
            <p:cNvSpPr/>
            <p:nvPr/>
          </p:nvSpPr>
          <p:spPr>
            <a:xfrm>
              <a:off x="168555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3" name="Google Shape;4353;p1"/>
            <p:cNvSpPr/>
            <p:nvPr/>
          </p:nvSpPr>
          <p:spPr>
            <a:xfrm>
              <a:off x="16855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4" name="Google Shape;4354;p1"/>
            <p:cNvSpPr/>
            <p:nvPr/>
          </p:nvSpPr>
          <p:spPr>
            <a:xfrm>
              <a:off x="16855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5" name="Google Shape;4355;p1"/>
            <p:cNvSpPr/>
            <p:nvPr/>
          </p:nvSpPr>
          <p:spPr>
            <a:xfrm>
              <a:off x="16855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6" name="Google Shape;4356;p1"/>
            <p:cNvSpPr/>
            <p:nvPr/>
          </p:nvSpPr>
          <p:spPr>
            <a:xfrm>
              <a:off x="16855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7" name="Google Shape;4357;p1"/>
            <p:cNvSpPr/>
            <p:nvPr/>
          </p:nvSpPr>
          <p:spPr>
            <a:xfrm>
              <a:off x="16855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8" name="Google Shape;4358;p1"/>
            <p:cNvSpPr/>
            <p:nvPr/>
          </p:nvSpPr>
          <p:spPr>
            <a:xfrm>
              <a:off x="16855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9" name="Google Shape;4359;p1"/>
            <p:cNvSpPr/>
            <p:nvPr/>
          </p:nvSpPr>
          <p:spPr>
            <a:xfrm>
              <a:off x="16855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0" name="Google Shape;4360;p1"/>
            <p:cNvSpPr/>
            <p:nvPr/>
          </p:nvSpPr>
          <p:spPr>
            <a:xfrm>
              <a:off x="16855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1" name="Google Shape;4361;p1"/>
            <p:cNvSpPr/>
            <p:nvPr/>
          </p:nvSpPr>
          <p:spPr>
            <a:xfrm>
              <a:off x="160935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2" name="Google Shape;4362;p1"/>
            <p:cNvSpPr/>
            <p:nvPr/>
          </p:nvSpPr>
          <p:spPr>
            <a:xfrm>
              <a:off x="160935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3" name="Google Shape;4363;p1"/>
            <p:cNvSpPr/>
            <p:nvPr/>
          </p:nvSpPr>
          <p:spPr>
            <a:xfrm>
              <a:off x="160935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4" name="Google Shape;4364;p1"/>
            <p:cNvSpPr/>
            <p:nvPr/>
          </p:nvSpPr>
          <p:spPr>
            <a:xfrm>
              <a:off x="160935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5" name="Google Shape;4365;p1"/>
            <p:cNvSpPr/>
            <p:nvPr/>
          </p:nvSpPr>
          <p:spPr>
            <a:xfrm>
              <a:off x="160935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6" name="Google Shape;4366;p1"/>
            <p:cNvSpPr/>
            <p:nvPr/>
          </p:nvSpPr>
          <p:spPr>
            <a:xfrm>
              <a:off x="160935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7" name="Google Shape;4367;p1"/>
            <p:cNvSpPr/>
            <p:nvPr/>
          </p:nvSpPr>
          <p:spPr>
            <a:xfrm>
              <a:off x="16093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8" name="Google Shape;4368;p1"/>
            <p:cNvSpPr/>
            <p:nvPr/>
          </p:nvSpPr>
          <p:spPr>
            <a:xfrm>
              <a:off x="160935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9" name="Google Shape;4369;p1"/>
            <p:cNvSpPr/>
            <p:nvPr/>
          </p:nvSpPr>
          <p:spPr>
            <a:xfrm>
              <a:off x="160935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0" name="Google Shape;4370;p1"/>
            <p:cNvSpPr/>
            <p:nvPr/>
          </p:nvSpPr>
          <p:spPr>
            <a:xfrm>
              <a:off x="16093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1" name="Google Shape;4371;p1"/>
            <p:cNvSpPr/>
            <p:nvPr/>
          </p:nvSpPr>
          <p:spPr>
            <a:xfrm>
              <a:off x="16093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2" name="Google Shape;4372;p1"/>
            <p:cNvSpPr/>
            <p:nvPr/>
          </p:nvSpPr>
          <p:spPr>
            <a:xfrm>
              <a:off x="160935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3" name="Google Shape;4373;p1"/>
            <p:cNvSpPr/>
            <p:nvPr/>
          </p:nvSpPr>
          <p:spPr>
            <a:xfrm>
              <a:off x="16093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4" name="Google Shape;4374;p1"/>
            <p:cNvSpPr/>
            <p:nvPr/>
          </p:nvSpPr>
          <p:spPr>
            <a:xfrm>
              <a:off x="16093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5" name="Google Shape;4375;p1"/>
            <p:cNvSpPr/>
            <p:nvPr/>
          </p:nvSpPr>
          <p:spPr>
            <a:xfrm>
              <a:off x="16093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6" name="Google Shape;4376;p1"/>
            <p:cNvSpPr/>
            <p:nvPr/>
          </p:nvSpPr>
          <p:spPr>
            <a:xfrm>
              <a:off x="16093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7" name="Google Shape;4377;p1"/>
            <p:cNvSpPr/>
            <p:nvPr/>
          </p:nvSpPr>
          <p:spPr>
            <a:xfrm>
              <a:off x="1609350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8" name="Google Shape;4378;p1"/>
            <p:cNvSpPr/>
            <p:nvPr/>
          </p:nvSpPr>
          <p:spPr>
            <a:xfrm>
              <a:off x="160935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9" name="Google Shape;4379;p1"/>
            <p:cNvSpPr/>
            <p:nvPr/>
          </p:nvSpPr>
          <p:spPr>
            <a:xfrm>
              <a:off x="153312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0" name="Google Shape;4380;p1"/>
            <p:cNvSpPr/>
            <p:nvPr/>
          </p:nvSpPr>
          <p:spPr>
            <a:xfrm>
              <a:off x="153312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1" name="Google Shape;4381;p1"/>
            <p:cNvSpPr/>
            <p:nvPr/>
          </p:nvSpPr>
          <p:spPr>
            <a:xfrm>
              <a:off x="153312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7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2" name="Google Shape;4382;p1"/>
            <p:cNvSpPr/>
            <p:nvPr/>
          </p:nvSpPr>
          <p:spPr>
            <a:xfrm>
              <a:off x="153312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3" name="Google Shape;4383;p1"/>
            <p:cNvSpPr/>
            <p:nvPr/>
          </p:nvSpPr>
          <p:spPr>
            <a:xfrm>
              <a:off x="153312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4" name="Google Shape;4384;p1"/>
            <p:cNvSpPr/>
            <p:nvPr/>
          </p:nvSpPr>
          <p:spPr>
            <a:xfrm>
              <a:off x="153312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5" name="Google Shape;4385;p1"/>
            <p:cNvSpPr/>
            <p:nvPr/>
          </p:nvSpPr>
          <p:spPr>
            <a:xfrm>
              <a:off x="153312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6" name="Google Shape;4386;p1"/>
            <p:cNvSpPr/>
            <p:nvPr/>
          </p:nvSpPr>
          <p:spPr>
            <a:xfrm>
              <a:off x="15331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7" name="Google Shape;4387;p1"/>
            <p:cNvSpPr/>
            <p:nvPr/>
          </p:nvSpPr>
          <p:spPr>
            <a:xfrm>
              <a:off x="153312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8" name="Google Shape;4388;p1"/>
            <p:cNvSpPr/>
            <p:nvPr/>
          </p:nvSpPr>
          <p:spPr>
            <a:xfrm>
              <a:off x="15331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9" name="Google Shape;4389;p1"/>
            <p:cNvSpPr/>
            <p:nvPr/>
          </p:nvSpPr>
          <p:spPr>
            <a:xfrm>
              <a:off x="15331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0" name="Google Shape;4390;p1"/>
            <p:cNvSpPr/>
            <p:nvPr/>
          </p:nvSpPr>
          <p:spPr>
            <a:xfrm>
              <a:off x="15331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1" name="Google Shape;4391;p1"/>
            <p:cNvSpPr/>
            <p:nvPr/>
          </p:nvSpPr>
          <p:spPr>
            <a:xfrm>
              <a:off x="15331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2" name="Google Shape;4392;p1"/>
            <p:cNvSpPr/>
            <p:nvPr/>
          </p:nvSpPr>
          <p:spPr>
            <a:xfrm>
              <a:off x="15331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3" name="Google Shape;4393;p1"/>
            <p:cNvSpPr/>
            <p:nvPr/>
          </p:nvSpPr>
          <p:spPr>
            <a:xfrm>
              <a:off x="153312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4" name="Google Shape;4394;p1"/>
            <p:cNvSpPr/>
            <p:nvPr/>
          </p:nvSpPr>
          <p:spPr>
            <a:xfrm>
              <a:off x="153312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5" name="Google Shape;4395;p1"/>
            <p:cNvSpPr/>
            <p:nvPr/>
          </p:nvSpPr>
          <p:spPr>
            <a:xfrm>
              <a:off x="145692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5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6" name="Google Shape;4396;p1"/>
            <p:cNvSpPr/>
            <p:nvPr/>
          </p:nvSpPr>
          <p:spPr>
            <a:xfrm>
              <a:off x="145692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7" name="Google Shape;4397;p1"/>
            <p:cNvSpPr/>
            <p:nvPr/>
          </p:nvSpPr>
          <p:spPr>
            <a:xfrm>
              <a:off x="145692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8" name="Google Shape;4398;p1"/>
            <p:cNvSpPr/>
            <p:nvPr/>
          </p:nvSpPr>
          <p:spPr>
            <a:xfrm>
              <a:off x="145692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8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9" name="Google Shape;4399;p1"/>
            <p:cNvSpPr/>
            <p:nvPr/>
          </p:nvSpPr>
          <p:spPr>
            <a:xfrm>
              <a:off x="145692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0" name="Google Shape;4400;p1"/>
            <p:cNvSpPr/>
            <p:nvPr/>
          </p:nvSpPr>
          <p:spPr>
            <a:xfrm>
              <a:off x="145692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1" name="Google Shape;4401;p1"/>
            <p:cNvSpPr/>
            <p:nvPr/>
          </p:nvSpPr>
          <p:spPr>
            <a:xfrm>
              <a:off x="145692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2" name="Google Shape;4402;p1"/>
            <p:cNvSpPr/>
            <p:nvPr/>
          </p:nvSpPr>
          <p:spPr>
            <a:xfrm>
              <a:off x="145692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3" name="Google Shape;4403;p1"/>
            <p:cNvSpPr/>
            <p:nvPr/>
          </p:nvSpPr>
          <p:spPr>
            <a:xfrm>
              <a:off x="1456925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4" name="Google Shape;4404;p1"/>
            <p:cNvSpPr/>
            <p:nvPr/>
          </p:nvSpPr>
          <p:spPr>
            <a:xfrm>
              <a:off x="14569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5" name="Google Shape;4405;p1"/>
            <p:cNvSpPr/>
            <p:nvPr/>
          </p:nvSpPr>
          <p:spPr>
            <a:xfrm>
              <a:off x="145692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6" name="Google Shape;4406;p1"/>
            <p:cNvSpPr/>
            <p:nvPr/>
          </p:nvSpPr>
          <p:spPr>
            <a:xfrm>
              <a:off x="14569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7" name="Google Shape;4407;p1"/>
            <p:cNvSpPr/>
            <p:nvPr/>
          </p:nvSpPr>
          <p:spPr>
            <a:xfrm>
              <a:off x="14569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8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8" name="Google Shape;4408;p1"/>
            <p:cNvSpPr/>
            <p:nvPr/>
          </p:nvSpPr>
          <p:spPr>
            <a:xfrm>
              <a:off x="14569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9" name="Google Shape;4409;p1"/>
            <p:cNvSpPr/>
            <p:nvPr/>
          </p:nvSpPr>
          <p:spPr>
            <a:xfrm>
              <a:off x="14569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0" name="Google Shape;4410;p1"/>
            <p:cNvSpPr/>
            <p:nvPr/>
          </p:nvSpPr>
          <p:spPr>
            <a:xfrm>
              <a:off x="14569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1" name="Google Shape;4411;p1"/>
            <p:cNvSpPr/>
            <p:nvPr/>
          </p:nvSpPr>
          <p:spPr>
            <a:xfrm>
              <a:off x="145692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2" name="Google Shape;4412;p1"/>
            <p:cNvSpPr/>
            <p:nvPr/>
          </p:nvSpPr>
          <p:spPr>
            <a:xfrm>
              <a:off x="145692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3" name="Google Shape;4413;p1"/>
            <p:cNvSpPr/>
            <p:nvPr/>
          </p:nvSpPr>
          <p:spPr>
            <a:xfrm>
              <a:off x="145692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4" name="Google Shape;4414;p1"/>
            <p:cNvSpPr/>
            <p:nvPr/>
          </p:nvSpPr>
          <p:spPr>
            <a:xfrm>
              <a:off x="138090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5" name="Google Shape;4415;p1"/>
            <p:cNvSpPr/>
            <p:nvPr/>
          </p:nvSpPr>
          <p:spPr>
            <a:xfrm>
              <a:off x="13809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6" name="Google Shape;4416;p1"/>
            <p:cNvSpPr/>
            <p:nvPr/>
          </p:nvSpPr>
          <p:spPr>
            <a:xfrm>
              <a:off x="13809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7" name="Google Shape;4417;p1"/>
            <p:cNvSpPr/>
            <p:nvPr/>
          </p:nvSpPr>
          <p:spPr>
            <a:xfrm>
              <a:off x="13809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8" name="Google Shape;4418;p1"/>
            <p:cNvSpPr/>
            <p:nvPr/>
          </p:nvSpPr>
          <p:spPr>
            <a:xfrm>
              <a:off x="13809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9" name="Google Shape;4419;p1"/>
            <p:cNvSpPr/>
            <p:nvPr/>
          </p:nvSpPr>
          <p:spPr>
            <a:xfrm>
              <a:off x="13809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0" name="Google Shape;4420;p1"/>
            <p:cNvSpPr/>
            <p:nvPr/>
          </p:nvSpPr>
          <p:spPr>
            <a:xfrm>
              <a:off x="13809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1" name="Google Shape;4421;p1"/>
            <p:cNvSpPr/>
            <p:nvPr/>
          </p:nvSpPr>
          <p:spPr>
            <a:xfrm>
              <a:off x="13809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2" name="Google Shape;4422;p1"/>
            <p:cNvSpPr/>
            <p:nvPr/>
          </p:nvSpPr>
          <p:spPr>
            <a:xfrm>
              <a:off x="13809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3" name="Google Shape;4423;p1"/>
            <p:cNvSpPr/>
            <p:nvPr/>
          </p:nvSpPr>
          <p:spPr>
            <a:xfrm>
              <a:off x="13809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4" name="Google Shape;4424;p1"/>
            <p:cNvSpPr/>
            <p:nvPr/>
          </p:nvSpPr>
          <p:spPr>
            <a:xfrm>
              <a:off x="13809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5" name="Google Shape;4425;p1"/>
            <p:cNvSpPr/>
            <p:nvPr/>
          </p:nvSpPr>
          <p:spPr>
            <a:xfrm>
              <a:off x="13809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6" name="Google Shape;4426;p1"/>
            <p:cNvSpPr/>
            <p:nvPr/>
          </p:nvSpPr>
          <p:spPr>
            <a:xfrm>
              <a:off x="138090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7" name="Google Shape;4427;p1"/>
            <p:cNvSpPr/>
            <p:nvPr/>
          </p:nvSpPr>
          <p:spPr>
            <a:xfrm>
              <a:off x="13809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8" name="Google Shape;4428;p1"/>
            <p:cNvSpPr/>
            <p:nvPr/>
          </p:nvSpPr>
          <p:spPr>
            <a:xfrm>
              <a:off x="13809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9" name="Google Shape;4429;p1"/>
            <p:cNvSpPr/>
            <p:nvPr/>
          </p:nvSpPr>
          <p:spPr>
            <a:xfrm>
              <a:off x="13809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0" name="Google Shape;4430;p1"/>
            <p:cNvSpPr/>
            <p:nvPr/>
          </p:nvSpPr>
          <p:spPr>
            <a:xfrm>
              <a:off x="13809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1" name="Google Shape;4431;p1"/>
            <p:cNvSpPr/>
            <p:nvPr/>
          </p:nvSpPr>
          <p:spPr>
            <a:xfrm>
              <a:off x="13809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2" name="Google Shape;4432;p1"/>
            <p:cNvSpPr/>
            <p:nvPr/>
          </p:nvSpPr>
          <p:spPr>
            <a:xfrm>
              <a:off x="130470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3" name="Google Shape;4433;p1"/>
            <p:cNvSpPr/>
            <p:nvPr/>
          </p:nvSpPr>
          <p:spPr>
            <a:xfrm>
              <a:off x="130470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4" name="Google Shape;4434;p1"/>
            <p:cNvSpPr/>
            <p:nvPr/>
          </p:nvSpPr>
          <p:spPr>
            <a:xfrm>
              <a:off x="130470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5" name="Google Shape;4435;p1"/>
            <p:cNvSpPr/>
            <p:nvPr/>
          </p:nvSpPr>
          <p:spPr>
            <a:xfrm>
              <a:off x="130470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6" name="Google Shape;4436;p1"/>
            <p:cNvSpPr/>
            <p:nvPr/>
          </p:nvSpPr>
          <p:spPr>
            <a:xfrm>
              <a:off x="13047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7" name="Google Shape;4437;p1"/>
            <p:cNvSpPr/>
            <p:nvPr/>
          </p:nvSpPr>
          <p:spPr>
            <a:xfrm>
              <a:off x="130470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8" name="Google Shape;4438;p1"/>
            <p:cNvSpPr/>
            <p:nvPr/>
          </p:nvSpPr>
          <p:spPr>
            <a:xfrm>
              <a:off x="130470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9" name="Google Shape;4439;p1"/>
            <p:cNvSpPr/>
            <p:nvPr/>
          </p:nvSpPr>
          <p:spPr>
            <a:xfrm>
              <a:off x="130470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0" name="Google Shape;4440;p1"/>
            <p:cNvSpPr/>
            <p:nvPr/>
          </p:nvSpPr>
          <p:spPr>
            <a:xfrm>
              <a:off x="130470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1" name="Google Shape;4441;p1"/>
            <p:cNvSpPr/>
            <p:nvPr/>
          </p:nvSpPr>
          <p:spPr>
            <a:xfrm>
              <a:off x="130470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2" name="Google Shape;4442;p1"/>
            <p:cNvSpPr/>
            <p:nvPr/>
          </p:nvSpPr>
          <p:spPr>
            <a:xfrm>
              <a:off x="130470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3" name="Google Shape;4443;p1"/>
            <p:cNvSpPr/>
            <p:nvPr/>
          </p:nvSpPr>
          <p:spPr>
            <a:xfrm>
              <a:off x="13047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4" name="Google Shape;4444;p1"/>
            <p:cNvSpPr/>
            <p:nvPr/>
          </p:nvSpPr>
          <p:spPr>
            <a:xfrm>
              <a:off x="13047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5" name="Google Shape;4445;p1"/>
            <p:cNvSpPr/>
            <p:nvPr/>
          </p:nvSpPr>
          <p:spPr>
            <a:xfrm>
              <a:off x="13047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6" name="Google Shape;4446;p1"/>
            <p:cNvSpPr/>
            <p:nvPr/>
          </p:nvSpPr>
          <p:spPr>
            <a:xfrm>
              <a:off x="13047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7" name="Google Shape;4447;p1"/>
            <p:cNvSpPr/>
            <p:nvPr/>
          </p:nvSpPr>
          <p:spPr>
            <a:xfrm>
              <a:off x="13047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8" name="Google Shape;4448;p1"/>
            <p:cNvSpPr/>
            <p:nvPr/>
          </p:nvSpPr>
          <p:spPr>
            <a:xfrm>
              <a:off x="1304700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9" name="Google Shape;4449;p1"/>
            <p:cNvSpPr/>
            <p:nvPr/>
          </p:nvSpPr>
          <p:spPr>
            <a:xfrm>
              <a:off x="122847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0" name="Google Shape;4450;p1"/>
            <p:cNvSpPr/>
            <p:nvPr/>
          </p:nvSpPr>
          <p:spPr>
            <a:xfrm>
              <a:off x="122847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1" name="Google Shape;4451;p1"/>
            <p:cNvSpPr/>
            <p:nvPr/>
          </p:nvSpPr>
          <p:spPr>
            <a:xfrm>
              <a:off x="12284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2" name="Google Shape;4452;p1"/>
            <p:cNvSpPr/>
            <p:nvPr/>
          </p:nvSpPr>
          <p:spPr>
            <a:xfrm>
              <a:off x="12284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3" name="Google Shape;4453;p1"/>
            <p:cNvSpPr/>
            <p:nvPr/>
          </p:nvSpPr>
          <p:spPr>
            <a:xfrm>
              <a:off x="12284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4" name="Google Shape;4454;p1"/>
            <p:cNvSpPr/>
            <p:nvPr/>
          </p:nvSpPr>
          <p:spPr>
            <a:xfrm>
              <a:off x="12284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5" name="Google Shape;4455;p1"/>
            <p:cNvSpPr/>
            <p:nvPr/>
          </p:nvSpPr>
          <p:spPr>
            <a:xfrm>
              <a:off x="1228475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6" name="Google Shape;4456;p1"/>
            <p:cNvSpPr/>
            <p:nvPr/>
          </p:nvSpPr>
          <p:spPr>
            <a:xfrm>
              <a:off x="12284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7" name="Google Shape;4457;p1"/>
            <p:cNvSpPr/>
            <p:nvPr/>
          </p:nvSpPr>
          <p:spPr>
            <a:xfrm>
              <a:off x="12284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8" name="Google Shape;4458;p1"/>
            <p:cNvSpPr/>
            <p:nvPr/>
          </p:nvSpPr>
          <p:spPr>
            <a:xfrm>
              <a:off x="12284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9" name="Google Shape;4459;p1"/>
            <p:cNvSpPr/>
            <p:nvPr/>
          </p:nvSpPr>
          <p:spPr>
            <a:xfrm>
              <a:off x="12284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0" name="Google Shape;4460;p1"/>
            <p:cNvSpPr/>
            <p:nvPr/>
          </p:nvSpPr>
          <p:spPr>
            <a:xfrm>
              <a:off x="122847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1" name="Google Shape;4461;p1"/>
            <p:cNvSpPr/>
            <p:nvPr/>
          </p:nvSpPr>
          <p:spPr>
            <a:xfrm>
              <a:off x="12284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2" name="Google Shape;4462;p1"/>
            <p:cNvSpPr/>
            <p:nvPr/>
          </p:nvSpPr>
          <p:spPr>
            <a:xfrm>
              <a:off x="12284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3" name="Google Shape;4463;p1"/>
            <p:cNvSpPr/>
            <p:nvPr/>
          </p:nvSpPr>
          <p:spPr>
            <a:xfrm>
              <a:off x="12284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4" name="Google Shape;4464;p1"/>
            <p:cNvSpPr/>
            <p:nvPr/>
          </p:nvSpPr>
          <p:spPr>
            <a:xfrm>
              <a:off x="12284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5" name="Google Shape;4465;p1"/>
            <p:cNvSpPr/>
            <p:nvPr/>
          </p:nvSpPr>
          <p:spPr>
            <a:xfrm>
              <a:off x="12284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6" name="Google Shape;4466;p1"/>
            <p:cNvSpPr/>
            <p:nvPr/>
          </p:nvSpPr>
          <p:spPr>
            <a:xfrm>
              <a:off x="122847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7" name="Google Shape;4467;p1"/>
            <p:cNvSpPr/>
            <p:nvPr/>
          </p:nvSpPr>
          <p:spPr>
            <a:xfrm>
              <a:off x="1152275" y="25615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8" name="Google Shape;4468;p1"/>
            <p:cNvSpPr/>
            <p:nvPr/>
          </p:nvSpPr>
          <p:spPr>
            <a:xfrm>
              <a:off x="1152275" y="2485550"/>
              <a:ext cx="62400" cy="53300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9" name="Google Shape;4469;p1"/>
            <p:cNvSpPr/>
            <p:nvPr/>
          </p:nvSpPr>
          <p:spPr>
            <a:xfrm>
              <a:off x="1152275" y="24093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0" name="Google Shape;4470;p1"/>
            <p:cNvSpPr/>
            <p:nvPr/>
          </p:nvSpPr>
          <p:spPr>
            <a:xfrm>
              <a:off x="1152275" y="23331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1" name="Google Shape;4471;p1"/>
            <p:cNvSpPr/>
            <p:nvPr/>
          </p:nvSpPr>
          <p:spPr>
            <a:xfrm>
              <a:off x="1152275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2" name="Google Shape;4472;p1"/>
            <p:cNvSpPr/>
            <p:nvPr/>
          </p:nvSpPr>
          <p:spPr>
            <a:xfrm>
              <a:off x="1152275" y="21807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3" name="Google Shape;4473;p1"/>
            <p:cNvSpPr/>
            <p:nvPr/>
          </p:nvSpPr>
          <p:spPr>
            <a:xfrm>
              <a:off x="1152275" y="21045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4" name="Google Shape;4474;p1"/>
            <p:cNvSpPr/>
            <p:nvPr/>
          </p:nvSpPr>
          <p:spPr>
            <a:xfrm>
              <a:off x="1152275" y="20282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5" name="Google Shape;4475;p1"/>
            <p:cNvSpPr/>
            <p:nvPr/>
          </p:nvSpPr>
          <p:spPr>
            <a:xfrm>
              <a:off x="1152275" y="19520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6" name="Google Shape;4476;p1"/>
            <p:cNvSpPr/>
            <p:nvPr/>
          </p:nvSpPr>
          <p:spPr>
            <a:xfrm>
              <a:off x="1152275" y="1876050"/>
              <a:ext cx="62400" cy="53275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7" name="Google Shape;4477;p1"/>
            <p:cNvSpPr/>
            <p:nvPr/>
          </p:nvSpPr>
          <p:spPr>
            <a:xfrm>
              <a:off x="1152275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8" name="Google Shape;4478;p1"/>
            <p:cNvSpPr/>
            <p:nvPr/>
          </p:nvSpPr>
          <p:spPr>
            <a:xfrm>
              <a:off x="1152275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9" name="Google Shape;4479;p1"/>
            <p:cNvSpPr/>
            <p:nvPr/>
          </p:nvSpPr>
          <p:spPr>
            <a:xfrm>
              <a:off x="1152275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0" name="Google Shape;4480;p1"/>
            <p:cNvSpPr/>
            <p:nvPr/>
          </p:nvSpPr>
          <p:spPr>
            <a:xfrm>
              <a:off x="1152275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1" name="Google Shape;4481;p1"/>
            <p:cNvSpPr/>
            <p:nvPr/>
          </p:nvSpPr>
          <p:spPr>
            <a:xfrm>
              <a:off x="1152275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2" name="Google Shape;4482;p1"/>
            <p:cNvSpPr/>
            <p:nvPr/>
          </p:nvSpPr>
          <p:spPr>
            <a:xfrm>
              <a:off x="1076050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3" name="Google Shape;4483;p1"/>
            <p:cNvSpPr/>
            <p:nvPr/>
          </p:nvSpPr>
          <p:spPr>
            <a:xfrm>
              <a:off x="107605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4" name="Google Shape;4484;p1"/>
            <p:cNvSpPr/>
            <p:nvPr/>
          </p:nvSpPr>
          <p:spPr>
            <a:xfrm>
              <a:off x="107605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5" name="Google Shape;4485;p1"/>
            <p:cNvSpPr/>
            <p:nvPr/>
          </p:nvSpPr>
          <p:spPr>
            <a:xfrm>
              <a:off x="107605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6" name="Google Shape;4486;p1"/>
            <p:cNvSpPr/>
            <p:nvPr/>
          </p:nvSpPr>
          <p:spPr>
            <a:xfrm>
              <a:off x="107605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7" name="Google Shape;4487;p1"/>
            <p:cNvSpPr/>
            <p:nvPr/>
          </p:nvSpPr>
          <p:spPr>
            <a:xfrm>
              <a:off x="107605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8" name="Google Shape;4488;p1"/>
            <p:cNvSpPr/>
            <p:nvPr/>
          </p:nvSpPr>
          <p:spPr>
            <a:xfrm>
              <a:off x="107605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9" name="Google Shape;4489;p1"/>
            <p:cNvSpPr/>
            <p:nvPr/>
          </p:nvSpPr>
          <p:spPr>
            <a:xfrm>
              <a:off x="107605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0" name="Google Shape;4490;p1"/>
            <p:cNvSpPr/>
            <p:nvPr/>
          </p:nvSpPr>
          <p:spPr>
            <a:xfrm>
              <a:off x="10760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1" name="Google Shape;4491;p1"/>
            <p:cNvSpPr/>
            <p:nvPr/>
          </p:nvSpPr>
          <p:spPr>
            <a:xfrm>
              <a:off x="10760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2" name="Google Shape;4492;p1"/>
            <p:cNvSpPr/>
            <p:nvPr/>
          </p:nvSpPr>
          <p:spPr>
            <a:xfrm>
              <a:off x="10760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3" name="Google Shape;4493;p1"/>
            <p:cNvSpPr/>
            <p:nvPr/>
          </p:nvSpPr>
          <p:spPr>
            <a:xfrm>
              <a:off x="10760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4" name="Google Shape;4494;p1"/>
            <p:cNvSpPr/>
            <p:nvPr/>
          </p:nvSpPr>
          <p:spPr>
            <a:xfrm>
              <a:off x="107605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5" name="Google Shape;4495;p1"/>
            <p:cNvSpPr/>
            <p:nvPr/>
          </p:nvSpPr>
          <p:spPr>
            <a:xfrm>
              <a:off x="107605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6" name="Google Shape;4496;p1"/>
            <p:cNvSpPr/>
            <p:nvPr/>
          </p:nvSpPr>
          <p:spPr>
            <a:xfrm>
              <a:off x="1076050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6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7" name="Google Shape;4497;p1"/>
            <p:cNvSpPr/>
            <p:nvPr/>
          </p:nvSpPr>
          <p:spPr>
            <a:xfrm>
              <a:off x="100005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8" name="Google Shape;4498;p1"/>
            <p:cNvSpPr/>
            <p:nvPr/>
          </p:nvSpPr>
          <p:spPr>
            <a:xfrm>
              <a:off x="10000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9" name="Google Shape;4499;p1"/>
            <p:cNvSpPr/>
            <p:nvPr/>
          </p:nvSpPr>
          <p:spPr>
            <a:xfrm>
              <a:off x="10000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0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0" name="Google Shape;4500;p1"/>
            <p:cNvSpPr/>
            <p:nvPr/>
          </p:nvSpPr>
          <p:spPr>
            <a:xfrm>
              <a:off x="100005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1" name="Google Shape;4501;p1"/>
            <p:cNvSpPr/>
            <p:nvPr/>
          </p:nvSpPr>
          <p:spPr>
            <a:xfrm>
              <a:off x="10000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2" name="Google Shape;4502;p1"/>
            <p:cNvSpPr/>
            <p:nvPr/>
          </p:nvSpPr>
          <p:spPr>
            <a:xfrm>
              <a:off x="10000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3" name="Google Shape;4503;p1"/>
            <p:cNvSpPr/>
            <p:nvPr/>
          </p:nvSpPr>
          <p:spPr>
            <a:xfrm>
              <a:off x="10000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4" name="Google Shape;4504;p1"/>
            <p:cNvSpPr/>
            <p:nvPr/>
          </p:nvSpPr>
          <p:spPr>
            <a:xfrm>
              <a:off x="10000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2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5" name="Google Shape;4505;p1"/>
            <p:cNvSpPr/>
            <p:nvPr/>
          </p:nvSpPr>
          <p:spPr>
            <a:xfrm>
              <a:off x="10000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6" name="Google Shape;4506;p1"/>
            <p:cNvSpPr/>
            <p:nvPr/>
          </p:nvSpPr>
          <p:spPr>
            <a:xfrm>
              <a:off x="9238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7" name="Google Shape;4507;p1"/>
            <p:cNvSpPr/>
            <p:nvPr/>
          </p:nvSpPr>
          <p:spPr>
            <a:xfrm>
              <a:off x="9238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8" name="Google Shape;4508;p1"/>
            <p:cNvSpPr/>
            <p:nvPr/>
          </p:nvSpPr>
          <p:spPr>
            <a:xfrm>
              <a:off x="923825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9" name="Google Shape;4509;p1"/>
            <p:cNvSpPr/>
            <p:nvPr/>
          </p:nvSpPr>
          <p:spPr>
            <a:xfrm>
              <a:off x="9238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0" name="Google Shape;4510;p1"/>
            <p:cNvSpPr/>
            <p:nvPr/>
          </p:nvSpPr>
          <p:spPr>
            <a:xfrm>
              <a:off x="9238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1" name="Google Shape;4511;p1"/>
            <p:cNvSpPr/>
            <p:nvPr/>
          </p:nvSpPr>
          <p:spPr>
            <a:xfrm>
              <a:off x="9238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2" name="Google Shape;4512;p1"/>
            <p:cNvSpPr/>
            <p:nvPr/>
          </p:nvSpPr>
          <p:spPr>
            <a:xfrm>
              <a:off x="9238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3" name="Google Shape;4513;p1"/>
            <p:cNvSpPr/>
            <p:nvPr/>
          </p:nvSpPr>
          <p:spPr>
            <a:xfrm>
              <a:off x="8476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4" name="Google Shape;4514;p1"/>
            <p:cNvSpPr/>
            <p:nvPr/>
          </p:nvSpPr>
          <p:spPr>
            <a:xfrm>
              <a:off x="84762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5" name="Google Shape;4515;p1"/>
            <p:cNvSpPr/>
            <p:nvPr/>
          </p:nvSpPr>
          <p:spPr>
            <a:xfrm>
              <a:off x="8476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6" name="Google Shape;4516;p1"/>
            <p:cNvSpPr/>
            <p:nvPr/>
          </p:nvSpPr>
          <p:spPr>
            <a:xfrm>
              <a:off x="8476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7" name="Google Shape;4517;p1"/>
            <p:cNvSpPr/>
            <p:nvPr/>
          </p:nvSpPr>
          <p:spPr>
            <a:xfrm>
              <a:off x="8476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8" name="Google Shape;4518;p1"/>
            <p:cNvSpPr/>
            <p:nvPr/>
          </p:nvSpPr>
          <p:spPr>
            <a:xfrm>
              <a:off x="8476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9" name="Google Shape;4519;p1"/>
            <p:cNvSpPr/>
            <p:nvPr/>
          </p:nvSpPr>
          <p:spPr>
            <a:xfrm>
              <a:off x="7714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0" name="Google Shape;4520;p1"/>
            <p:cNvSpPr/>
            <p:nvPr/>
          </p:nvSpPr>
          <p:spPr>
            <a:xfrm>
              <a:off x="7714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1" name="Google Shape;4521;p1"/>
            <p:cNvSpPr/>
            <p:nvPr/>
          </p:nvSpPr>
          <p:spPr>
            <a:xfrm>
              <a:off x="7714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2" name="Google Shape;4522;p1"/>
            <p:cNvSpPr/>
            <p:nvPr/>
          </p:nvSpPr>
          <p:spPr>
            <a:xfrm>
              <a:off x="7714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3" name="Google Shape;4523;p1"/>
            <p:cNvSpPr/>
            <p:nvPr/>
          </p:nvSpPr>
          <p:spPr>
            <a:xfrm>
              <a:off x="69520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4" name="Google Shape;4524;p1"/>
            <p:cNvSpPr/>
            <p:nvPr/>
          </p:nvSpPr>
          <p:spPr>
            <a:xfrm>
              <a:off x="6952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5" name="Google Shape;4525;p1"/>
            <p:cNvSpPr/>
            <p:nvPr/>
          </p:nvSpPr>
          <p:spPr>
            <a:xfrm>
              <a:off x="6952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6" name="Google Shape;4526;p1"/>
            <p:cNvSpPr/>
            <p:nvPr/>
          </p:nvSpPr>
          <p:spPr>
            <a:xfrm>
              <a:off x="6952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7" name="Google Shape;4527;p1"/>
            <p:cNvSpPr/>
            <p:nvPr/>
          </p:nvSpPr>
          <p:spPr>
            <a:xfrm>
              <a:off x="6189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8" name="Google Shape;4528;p1"/>
            <p:cNvSpPr/>
            <p:nvPr/>
          </p:nvSpPr>
          <p:spPr>
            <a:xfrm>
              <a:off x="6189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9" name="Google Shape;4529;p1"/>
            <p:cNvSpPr/>
            <p:nvPr/>
          </p:nvSpPr>
          <p:spPr>
            <a:xfrm>
              <a:off x="6189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0" name="Google Shape;4530;p1"/>
            <p:cNvSpPr/>
            <p:nvPr/>
          </p:nvSpPr>
          <p:spPr>
            <a:xfrm>
              <a:off x="6189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1" name="Google Shape;4531;p1"/>
            <p:cNvSpPr/>
            <p:nvPr/>
          </p:nvSpPr>
          <p:spPr>
            <a:xfrm>
              <a:off x="542775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2" name="Google Shape;4532;p1"/>
            <p:cNvSpPr/>
            <p:nvPr/>
          </p:nvSpPr>
          <p:spPr>
            <a:xfrm>
              <a:off x="542775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3" name="Google Shape;4533;p1"/>
            <p:cNvSpPr/>
            <p:nvPr/>
          </p:nvSpPr>
          <p:spPr>
            <a:xfrm>
              <a:off x="542775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4" name="Google Shape;4534;p1"/>
            <p:cNvSpPr/>
            <p:nvPr/>
          </p:nvSpPr>
          <p:spPr>
            <a:xfrm>
              <a:off x="542775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5" name="Google Shape;4535;p1"/>
            <p:cNvSpPr/>
            <p:nvPr/>
          </p:nvSpPr>
          <p:spPr>
            <a:xfrm>
              <a:off x="4665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6" name="Google Shape;4536;p1"/>
            <p:cNvSpPr/>
            <p:nvPr/>
          </p:nvSpPr>
          <p:spPr>
            <a:xfrm>
              <a:off x="4665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7" name="Google Shape;4537;p1"/>
            <p:cNvSpPr/>
            <p:nvPr/>
          </p:nvSpPr>
          <p:spPr>
            <a:xfrm>
              <a:off x="4665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8" name="Google Shape;4538;p1"/>
            <p:cNvSpPr/>
            <p:nvPr/>
          </p:nvSpPr>
          <p:spPr>
            <a:xfrm>
              <a:off x="4665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9" name="Google Shape;4539;p1"/>
            <p:cNvSpPr/>
            <p:nvPr/>
          </p:nvSpPr>
          <p:spPr>
            <a:xfrm>
              <a:off x="390550" y="1876050"/>
              <a:ext cx="62350" cy="53275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3" y="1149"/>
                    <a:pt x="2020" y="1"/>
                    <a:pt x="1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0" name="Google Shape;4540;p1"/>
            <p:cNvSpPr/>
            <p:nvPr/>
          </p:nvSpPr>
          <p:spPr>
            <a:xfrm>
              <a:off x="390550" y="1799825"/>
              <a:ext cx="62350" cy="53300"/>
            </a:xfrm>
            <a:custGeom>
              <a:avLst/>
              <a:gdLst/>
              <a:ahLst/>
              <a:cxnLst/>
              <a:rect l="l" t="t" r="r" b="b"/>
              <a:pathLst>
                <a:path w="2494" h="2132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1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93" y="1150"/>
                    <a:pt x="2020" y="1"/>
                    <a:pt x="1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1" name="Google Shape;4541;p1"/>
            <p:cNvSpPr/>
            <p:nvPr/>
          </p:nvSpPr>
          <p:spPr>
            <a:xfrm>
              <a:off x="39055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39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2" name="Google Shape;4542;p1"/>
            <p:cNvSpPr/>
            <p:nvPr/>
          </p:nvSpPr>
          <p:spPr>
            <a:xfrm>
              <a:off x="39055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3" name="Google Shape;4543;p1"/>
            <p:cNvSpPr/>
            <p:nvPr/>
          </p:nvSpPr>
          <p:spPr>
            <a:xfrm>
              <a:off x="390550" y="1571400"/>
              <a:ext cx="62350" cy="53275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3" y="1141"/>
                    <a:pt x="2020" y="1"/>
                    <a:pt x="1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4" name="Google Shape;4544;p1"/>
            <p:cNvSpPr/>
            <p:nvPr/>
          </p:nvSpPr>
          <p:spPr>
            <a:xfrm>
              <a:off x="3143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5" name="Google Shape;4545;p1"/>
            <p:cNvSpPr/>
            <p:nvPr/>
          </p:nvSpPr>
          <p:spPr>
            <a:xfrm>
              <a:off x="3143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6" name="Google Shape;4546;p1"/>
            <p:cNvSpPr/>
            <p:nvPr/>
          </p:nvSpPr>
          <p:spPr>
            <a:xfrm>
              <a:off x="3143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7" name="Google Shape;4547;p1"/>
            <p:cNvSpPr/>
            <p:nvPr/>
          </p:nvSpPr>
          <p:spPr>
            <a:xfrm>
              <a:off x="3143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8" name="Google Shape;4548;p1"/>
            <p:cNvSpPr/>
            <p:nvPr/>
          </p:nvSpPr>
          <p:spPr>
            <a:xfrm>
              <a:off x="3143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9" name="Google Shape;4549;p1"/>
            <p:cNvSpPr/>
            <p:nvPr/>
          </p:nvSpPr>
          <p:spPr>
            <a:xfrm>
              <a:off x="314325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86" y="1149"/>
                    <a:pt x="2020" y="1"/>
                    <a:pt x="1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0" name="Google Shape;4550;p1"/>
            <p:cNvSpPr/>
            <p:nvPr/>
          </p:nvSpPr>
          <p:spPr>
            <a:xfrm>
              <a:off x="2381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1" name="Google Shape;4551;p1"/>
            <p:cNvSpPr/>
            <p:nvPr/>
          </p:nvSpPr>
          <p:spPr>
            <a:xfrm>
              <a:off x="2381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2" name="Google Shape;4552;p1"/>
            <p:cNvSpPr/>
            <p:nvPr/>
          </p:nvSpPr>
          <p:spPr>
            <a:xfrm>
              <a:off x="2381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3" name="Google Shape;4553;p1"/>
            <p:cNvSpPr/>
            <p:nvPr/>
          </p:nvSpPr>
          <p:spPr>
            <a:xfrm>
              <a:off x="2381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4" name="Google Shape;4554;p1"/>
            <p:cNvSpPr/>
            <p:nvPr/>
          </p:nvSpPr>
          <p:spPr>
            <a:xfrm>
              <a:off x="442782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5" name="Google Shape;4555;p1"/>
            <p:cNvSpPr/>
            <p:nvPr/>
          </p:nvSpPr>
          <p:spPr>
            <a:xfrm>
              <a:off x="442782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6" name="Google Shape;4556;p1"/>
            <p:cNvSpPr/>
            <p:nvPr/>
          </p:nvSpPr>
          <p:spPr>
            <a:xfrm>
              <a:off x="4504050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7" name="Google Shape;4557;p1"/>
            <p:cNvSpPr/>
            <p:nvPr/>
          </p:nvSpPr>
          <p:spPr>
            <a:xfrm>
              <a:off x="450405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8" name="Google Shape;4558;p1"/>
            <p:cNvSpPr/>
            <p:nvPr/>
          </p:nvSpPr>
          <p:spPr>
            <a:xfrm>
              <a:off x="458025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9" name="Google Shape;4559;p1"/>
            <p:cNvSpPr/>
            <p:nvPr/>
          </p:nvSpPr>
          <p:spPr>
            <a:xfrm>
              <a:off x="450405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0" name="Google Shape;4560;p1"/>
            <p:cNvSpPr/>
            <p:nvPr/>
          </p:nvSpPr>
          <p:spPr>
            <a:xfrm>
              <a:off x="5113350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1" name="Google Shape;4561;p1"/>
            <p:cNvSpPr/>
            <p:nvPr/>
          </p:nvSpPr>
          <p:spPr>
            <a:xfrm>
              <a:off x="5113350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2" name="Google Shape;4562;p1"/>
            <p:cNvSpPr/>
            <p:nvPr/>
          </p:nvSpPr>
          <p:spPr>
            <a:xfrm>
              <a:off x="511335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3" name="Google Shape;4563;p1"/>
            <p:cNvSpPr/>
            <p:nvPr/>
          </p:nvSpPr>
          <p:spPr>
            <a:xfrm>
              <a:off x="511335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4" name="Google Shape;4564;p1"/>
            <p:cNvSpPr/>
            <p:nvPr/>
          </p:nvSpPr>
          <p:spPr>
            <a:xfrm>
              <a:off x="5113350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5" name="Google Shape;4565;p1"/>
            <p:cNvSpPr/>
            <p:nvPr/>
          </p:nvSpPr>
          <p:spPr>
            <a:xfrm>
              <a:off x="5113350" y="18760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6" name="Google Shape;4566;p1"/>
            <p:cNvSpPr/>
            <p:nvPr/>
          </p:nvSpPr>
          <p:spPr>
            <a:xfrm>
              <a:off x="5113350" y="19520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9"/>
                    <a:pt x="8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7" name="Google Shape;4567;p1"/>
            <p:cNvSpPr/>
            <p:nvPr/>
          </p:nvSpPr>
          <p:spPr>
            <a:xfrm>
              <a:off x="5113350" y="20282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8" name="Google Shape;4568;p1"/>
            <p:cNvSpPr/>
            <p:nvPr/>
          </p:nvSpPr>
          <p:spPr>
            <a:xfrm>
              <a:off x="5113350" y="21045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9" name="Google Shape;4569;p1"/>
            <p:cNvSpPr/>
            <p:nvPr/>
          </p:nvSpPr>
          <p:spPr>
            <a:xfrm>
              <a:off x="5113350" y="21807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0" name="Google Shape;4570;p1"/>
            <p:cNvSpPr/>
            <p:nvPr/>
          </p:nvSpPr>
          <p:spPr>
            <a:xfrm>
              <a:off x="5113350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83" y="0"/>
                  </a:moveTo>
                  <a:cubicBezTo>
                    <a:pt x="1080" y="0"/>
                    <a:pt x="1077" y="0"/>
                    <a:pt x="1073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1" name="Google Shape;4571;p1"/>
            <p:cNvSpPr/>
            <p:nvPr/>
          </p:nvSpPr>
          <p:spPr>
            <a:xfrm>
              <a:off x="5113350" y="23331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2" name="Google Shape;4572;p1"/>
            <p:cNvSpPr/>
            <p:nvPr/>
          </p:nvSpPr>
          <p:spPr>
            <a:xfrm>
              <a:off x="5113350" y="24093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3" name="Google Shape;4573;p1"/>
            <p:cNvSpPr/>
            <p:nvPr/>
          </p:nvSpPr>
          <p:spPr>
            <a:xfrm>
              <a:off x="5113350" y="2485550"/>
              <a:ext cx="62400" cy="53300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73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4" name="Google Shape;4574;p1"/>
            <p:cNvSpPr/>
            <p:nvPr/>
          </p:nvSpPr>
          <p:spPr>
            <a:xfrm>
              <a:off x="47324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5" name="Google Shape;4575;p1"/>
            <p:cNvSpPr/>
            <p:nvPr/>
          </p:nvSpPr>
          <p:spPr>
            <a:xfrm>
              <a:off x="47324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6" name="Google Shape;4576;p1"/>
            <p:cNvSpPr/>
            <p:nvPr/>
          </p:nvSpPr>
          <p:spPr>
            <a:xfrm>
              <a:off x="47324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7" name="Google Shape;4577;p1"/>
            <p:cNvSpPr/>
            <p:nvPr/>
          </p:nvSpPr>
          <p:spPr>
            <a:xfrm>
              <a:off x="473247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8" name="Google Shape;4578;p1"/>
            <p:cNvSpPr/>
            <p:nvPr/>
          </p:nvSpPr>
          <p:spPr>
            <a:xfrm>
              <a:off x="47324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9" name="Google Shape;4579;p1"/>
            <p:cNvSpPr/>
            <p:nvPr/>
          </p:nvSpPr>
          <p:spPr>
            <a:xfrm>
              <a:off x="4732475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0" name="Google Shape;4580;p1"/>
            <p:cNvSpPr/>
            <p:nvPr/>
          </p:nvSpPr>
          <p:spPr>
            <a:xfrm>
              <a:off x="47324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1" name="Google Shape;4581;p1"/>
            <p:cNvSpPr/>
            <p:nvPr/>
          </p:nvSpPr>
          <p:spPr>
            <a:xfrm>
              <a:off x="47324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2" name="Google Shape;4582;p1"/>
            <p:cNvSpPr/>
            <p:nvPr/>
          </p:nvSpPr>
          <p:spPr>
            <a:xfrm>
              <a:off x="47324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3" name="Google Shape;4583;p1"/>
            <p:cNvSpPr/>
            <p:nvPr/>
          </p:nvSpPr>
          <p:spPr>
            <a:xfrm>
              <a:off x="47324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4" name="Google Shape;4584;p1"/>
            <p:cNvSpPr/>
            <p:nvPr/>
          </p:nvSpPr>
          <p:spPr>
            <a:xfrm>
              <a:off x="473247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5" name="Google Shape;4585;p1"/>
            <p:cNvSpPr/>
            <p:nvPr/>
          </p:nvSpPr>
          <p:spPr>
            <a:xfrm>
              <a:off x="47324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6" name="Google Shape;4586;p1"/>
            <p:cNvSpPr/>
            <p:nvPr/>
          </p:nvSpPr>
          <p:spPr>
            <a:xfrm>
              <a:off x="435160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7" name="Google Shape;4587;p1"/>
            <p:cNvSpPr/>
            <p:nvPr/>
          </p:nvSpPr>
          <p:spPr>
            <a:xfrm>
              <a:off x="435160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8" name="Google Shape;4588;p1"/>
            <p:cNvSpPr/>
            <p:nvPr/>
          </p:nvSpPr>
          <p:spPr>
            <a:xfrm>
              <a:off x="4351600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9" name="Google Shape;4589;p1"/>
            <p:cNvSpPr/>
            <p:nvPr/>
          </p:nvSpPr>
          <p:spPr>
            <a:xfrm>
              <a:off x="435160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0" name="Google Shape;4590;p1"/>
            <p:cNvSpPr/>
            <p:nvPr/>
          </p:nvSpPr>
          <p:spPr>
            <a:xfrm>
              <a:off x="442782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1" name="Google Shape;4591;p1"/>
            <p:cNvSpPr/>
            <p:nvPr/>
          </p:nvSpPr>
          <p:spPr>
            <a:xfrm>
              <a:off x="442782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2" name="Google Shape;4592;p1"/>
            <p:cNvSpPr/>
            <p:nvPr/>
          </p:nvSpPr>
          <p:spPr>
            <a:xfrm>
              <a:off x="45040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3" name="Google Shape;4593;p1"/>
            <p:cNvSpPr/>
            <p:nvPr/>
          </p:nvSpPr>
          <p:spPr>
            <a:xfrm>
              <a:off x="45040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4" name="Google Shape;4594;p1"/>
            <p:cNvSpPr/>
            <p:nvPr/>
          </p:nvSpPr>
          <p:spPr>
            <a:xfrm>
              <a:off x="45040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5" name="Google Shape;4595;p1"/>
            <p:cNvSpPr/>
            <p:nvPr/>
          </p:nvSpPr>
          <p:spPr>
            <a:xfrm>
              <a:off x="45040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6" name="Google Shape;4596;p1"/>
            <p:cNvSpPr/>
            <p:nvPr/>
          </p:nvSpPr>
          <p:spPr>
            <a:xfrm>
              <a:off x="4504050" y="18760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7" name="Google Shape;4597;p1"/>
            <p:cNvSpPr/>
            <p:nvPr/>
          </p:nvSpPr>
          <p:spPr>
            <a:xfrm>
              <a:off x="45040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8" name="Google Shape;4598;p1"/>
            <p:cNvSpPr/>
            <p:nvPr/>
          </p:nvSpPr>
          <p:spPr>
            <a:xfrm>
              <a:off x="45040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9" name="Google Shape;4599;p1"/>
            <p:cNvSpPr/>
            <p:nvPr/>
          </p:nvSpPr>
          <p:spPr>
            <a:xfrm>
              <a:off x="450405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0" name="Google Shape;4600;p1"/>
            <p:cNvSpPr/>
            <p:nvPr/>
          </p:nvSpPr>
          <p:spPr>
            <a:xfrm>
              <a:off x="450405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1" name="Google Shape;4601;p1"/>
            <p:cNvSpPr/>
            <p:nvPr/>
          </p:nvSpPr>
          <p:spPr>
            <a:xfrm>
              <a:off x="45040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493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2" name="Google Shape;4602;p1"/>
            <p:cNvSpPr/>
            <p:nvPr/>
          </p:nvSpPr>
          <p:spPr>
            <a:xfrm>
              <a:off x="450405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3" name="Google Shape;4603;p1"/>
            <p:cNvSpPr/>
            <p:nvPr/>
          </p:nvSpPr>
          <p:spPr>
            <a:xfrm>
              <a:off x="450405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4" name="Google Shape;4604;p1"/>
            <p:cNvSpPr/>
            <p:nvPr/>
          </p:nvSpPr>
          <p:spPr>
            <a:xfrm>
              <a:off x="45802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5" name="Google Shape;4605;p1"/>
            <p:cNvSpPr/>
            <p:nvPr/>
          </p:nvSpPr>
          <p:spPr>
            <a:xfrm>
              <a:off x="45802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6" name="Google Shape;4606;p1"/>
            <p:cNvSpPr/>
            <p:nvPr/>
          </p:nvSpPr>
          <p:spPr>
            <a:xfrm>
              <a:off x="45802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7" name="Google Shape;4607;p1"/>
            <p:cNvSpPr/>
            <p:nvPr/>
          </p:nvSpPr>
          <p:spPr>
            <a:xfrm>
              <a:off x="45802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8" name="Google Shape;4608;p1"/>
            <p:cNvSpPr/>
            <p:nvPr/>
          </p:nvSpPr>
          <p:spPr>
            <a:xfrm>
              <a:off x="45802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9" name="Google Shape;4609;p1"/>
            <p:cNvSpPr/>
            <p:nvPr/>
          </p:nvSpPr>
          <p:spPr>
            <a:xfrm>
              <a:off x="45802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0" name="Google Shape;4610;p1"/>
            <p:cNvSpPr/>
            <p:nvPr/>
          </p:nvSpPr>
          <p:spPr>
            <a:xfrm>
              <a:off x="45802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1" name="Google Shape;4611;p1"/>
            <p:cNvSpPr/>
            <p:nvPr/>
          </p:nvSpPr>
          <p:spPr>
            <a:xfrm>
              <a:off x="45802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2" name="Google Shape;4612;p1"/>
            <p:cNvSpPr/>
            <p:nvPr/>
          </p:nvSpPr>
          <p:spPr>
            <a:xfrm>
              <a:off x="45802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3" name="Google Shape;4613;p1"/>
            <p:cNvSpPr/>
            <p:nvPr/>
          </p:nvSpPr>
          <p:spPr>
            <a:xfrm>
              <a:off x="45802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4" name="Google Shape;4614;p1"/>
            <p:cNvSpPr/>
            <p:nvPr/>
          </p:nvSpPr>
          <p:spPr>
            <a:xfrm>
              <a:off x="45802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5" name="Google Shape;4615;p1"/>
            <p:cNvSpPr/>
            <p:nvPr/>
          </p:nvSpPr>
          <p:spPr>
            <a:xfrm>
              <a:off x="45802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6" name="Google Shape;4616;p1"/>
            <p:cNvSpPr/>
            <p:nvPr/>
          </p:nvSpPr>
          <p:spPr>
            <a:xfrm>
              <a:off x="465647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7" name="Google Shape;4617;p1"/>
            <p:cNvSpPr/>
            <p:nvPr/>
          </p:nvSpPr>
          <p:spPr>
            <a:xfrm>
              <a:off x="465647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8" name="Google Shape;4618;p1"/>
            <p:cNvSpPr/>
            <p:nvPr/>
          </p:nvSpPr>
          <p:spPr>
            <a:xfrm>
              <a:off x="465647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9" name="Google Shape;4619;p1"/>
            <p:cNvSpPr/>
            <p:nvPr/>
          </p:nvSpPr>
          <p:spPr>
            <a:xfrm>
              <a:off x="465647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0" name="Google Shape;4620;p1"/>
            <p:cNvSpPr/>
            <p:nvPr/>
          </p:nvSpPr>
          <p:spPr>
            <a:xfrm>
              <a:off x="465647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1" name="Google Shape;4621;p1"/>
            <p:cNvSpPr/>
            <p:nvPr/>
          </p:nvSpPr>
          <p:spPr>
            <a:xfrm>
              <a:off x="465647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0" y="2138"/>
                  </a:cubicBezTo>
                  <a:cubicBezTo>
                    <a:pt x="1331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2" name="Google Shape;4622;p1"/>
            <p:cNvSpPr/>
            <p:nvPr/>
          </p:nvSpPr>
          <p:spPr>
            <a:xfrm>
              <a:off x="465647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3" name="Google Shape;4623;p1"/>
            <p:cNvSpPr/>
            <p:nvPr/>
          </p:nvSpPr>
          <p:spPr>
            <a:xfrm>
              <a:off x="465647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4" name="Google Shape;4624;p1"/>
            <p:cNvSpPr/>
            <p:nvPr/>
          </p:nvSpPr>
          <p:spPr>
            <a:xfrm>
              <a:off x="465647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5" name="Google Shape;4625;p1"/>
            <p:cNvSpPr/>
            <p:nvPr/>
          </p:nvSpPr>
          <p:spPr>
            <a:xfrm>
              <a:off x="46564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6" name="Google Shape;4626;p1"/>
            <p:cNvSpPr/>
            <p:nvPr/>
          </p:nvSpPr>
          <p:spPr>
            <a:xfrm>
              <a:off x="465647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7" name="Google Shape;4627;p1"/>
            <p:cNvSpPr/>
            <p:nvPr/>
          </p:nvSpPr>
          <p:spPr>
            <a:xfrm>
              <a:off x="465647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8" name="Google Shape;4628;p1"/>
            <p:cNvSpPr/>
            <p:nvPr/>
          </p:nvSpPr>
          <p:spPr>
            <a:xfrm>
              <a:off x="473247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9" name="Google Shape;4629;p1"/>
            <p:cNvSpPr/>
            <p:nvPr/>
          </p:nvSpPr>
          <p:spPr>
            <a:xfrm>
              <a:off x="47324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0" name="Google Shape;4630;p1"/>
            <p:cNvSpPr/>
            <p:nvPr/>
          </p:nvSpPr>
          <p:spPr>
            <a:xfrm>
              <a:off x="4808700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1" name="Google Shape;4631;p1"/>
            <p:cNvSpPr/>
            <p:nvPr/>
          </p:nvSpPr>
          <p:spPr>
            <a:xfrm>
              <a:off x="4808700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2" name="Google Shape;4632;p1"/>
            <p:cNvSpPr/>
            <p:nvPr/>
          </p:nvSpPr>
          <p:spPr>
            <a:xfrm>
              <a:off x="480870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3" name="Google Shape;4633;p1"/>
            <p:cNvSpPr/>
            <p:nvPr/>
          </p:nvSpPr>
          <p:spPr>
            <a:xfrm>
              <a:off x="480870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4" name="Google Shape;4634;p1"/>
            <p:cNvSpPr/>
            <p:nvPr/>
          </p:nvSpPr>
          <p:spPr>
            <a:xfrm>
              <a:off x="4808700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5" name="Google Shape;4635;p1"/>
            <p:cNvSpPr/>
            <p:nvPr/>
          </p:nvSpPr>
          <p:spPr>
            <a:xfrm>
              <a:off x="4808700" y="1876050"/>
              <a:ext cx="62400" cy="53275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6" name="Google Shape;4636;p1"/>
            <p:cNvSpPr/>
            <p:nvPr/>
          </p:nvSpPr>
          <p:spPr>
            <a:xfrm>
              <a:off x="4808700" y="19520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7" name="Google Shape;4637;p1"/>
            <p:cNvSpPr/>
            <p:nvPr/>
          </p:nvSpPr>
          <p:spPr>
            <a:xfrm>
              <a:off x="4808700" y="20282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8" name="Google Shape;4638;p1"/>
            <p:cNvSpPr/>
            <p:nvPr/>
          </p:nvSpPr>
          <p:spPr>
            <a:xfrm>
              <a:off x="4808700" y="21045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9" name="Google Shape;4639;p1"/>
            <p:cNvSpPr/>
            <p:nvPr/>
          </p:nvSpPr>
          <p:spPr>
            <a:xfrm>
              <a:off x="4808700" y="21807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0" name="Google Shape;4640;p1"/>
            <p:cNvSpPr/>
            <p:nvPr/>
          </p:nvSpPr>
          <p:spPr>
            <a:xfrm>
              <a:off x="4808700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1" name="Google Shape;4641;p1"/>
            <p:cNvSpPr/>
            <p:nvPr/>
          </p:nvSpPr>
          <p:spPr>
            <a:xfrm>
              <a:off x="4808700" y="23331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2" name="Google Shape;4642;p1"/>
            <p:cNvSpPr/>
            <p:nvPr/>
          </p:nvSpPr>
          <p:spPr>
            <a:xfrm>
              <a:off x="4808700" y="24093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3" name="Google Shape;4643;p1"/>
            <p:cNvSpPr/>
            <p:nvPr/>
          </p:nvSpPr>
          <p:spPr>
            <a:xfrm>
              <a:off x="4808700" y="2485550"/>
              <a:ext cx="62400" cy="53300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4" name="Google Shape;4644;p1"/>
            <p:cNvSpPr/>
            <p:nvPr/>
          </p:nvSpPr>
          <p:spPr>
            <a:xfrm>
              <a:off x="48849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5" name="Google Shape;4645;p1"/>
            <p:cNvSpPr/>
            <p:nvPr/>
          </p:nvSpPr>
          <p:spPr>
            <a:xfrm>
              <a:off x="48849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6" name="Google Shape;4646;p1"/>
            <p:cNvSpPr/>
            <p:nvPr/>
          </p:nvSpPr>
          <p:spPr>
            <a:xfrm>
              <a:off x="48849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7" name="Google Shape;4647;p1"/>
            <p:cNvSpPr/>
            <p:nvPr/>
          </p:nvSpPr>
          <p:spPr>
            <a:xfrm>
              <a:off x="48849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8" name="Google Shape;4648;p1"/>
            <p:cNvSpPr/>
            <p:nvPr/>
          </p:nvSpPr>
          <p:spPr>
            <a:xfrm>
              <a:off x="48849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9" name="Google Shape;4649;p1"/>
            <p:cNvSpPr/>
            <p:nvPr/>
          </p:nvSpPr>
          <p:spPr>
            <a:xfrm>
              <a:off x="4884900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0" name="Google Shape;4650;p1"/>
            <p:cNvSpPr/>
            <p:nvPr/>
          </p:nvSpPr>
          <p:spPr>
            <a:xfrm>
              <a:off x="48849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1" name="Google Shape;4651;p1"/>
            <p:cNvSpPr/>
            <p:nvPr/>
          </p:nvSpPr>
          <p:spPr>
            <a:xfrm>
              <a:off x="48849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2" name="Google Shape;4652;p1"/>
            <p:cNvSpPr/>
            <p:nvPr/>
          </p:nvSpPr>
          <p:spPr>
            <a:xfrm>
              <a:off x="48849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3" name="Google Shape;4653;p1"/>
            <p:cNvSpPr/>
            <p:nvPr/>
          </p:nvSpPr>
          <p:spPr>
            <a:xfrm>
              <a:off x="48849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4" name="Google Shape;4654;p1"/>
            <p:cNvSpPr/>
            <p:nvPr/>
          </p:nvSpPr>
          <p:spPr>
            <a:xfrm>
              <a:off x="48849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5" name="Google Shape;4655;p1"/>
            <p:cNvSpPr/>
            <p:nvPr/>
          </p:nvSpPr>
          <p:spPr>
            <a:xfrm>
              <a:off x="48849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6" name="Google Shape;4656;p1"/>
            <p:cNvSpPr/>
            <p:nvPr/>
          </p:nvSpPr>
          <p:spPr>
            <a:xfrm>
              <a:off x="48849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7" name="Google Shape;4657;p1"/>
            <p:cNvSpPr/>
            <p:nvPr/>
          </p:nvSpPr>
          <p:spPr>
            <a:xfrm>
              <a:off x="48849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8" name="Google Shape;4658;p1"/>
            <p:cNvSpPr/>
            <p:nvPr/>
          </p:nvSpPr>
          <p:spPr>
            <a:xfrm>
              <a:off x="48849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9" name="Google Shape;4659;p1"/>
            <p:cNvSpPr/>
            <p:nvPr/>
          </p:nvSpPr>
          <p:spPr>
            <a:xfrm>
              <a:off x="49611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0" name="Google Shape;4660;p1"/>
            <p:cNvSpPr/>
            <p:nvPr/>
          </p:nvSpPr>
          <p:spPr>
            <a:xfrm>
              <a:off x="49611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1" name="Google Shape;4661;p1"/>
            <p:cNvSpPr/>
            <p:nvPr/>
          </p:nvSpPr>
          <p:spPr>
            <a:xfrm>
              <a:off x="49611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2" name="Google Shape;4662;p1"/>
            <p:cNvSpPr/>
            <p:nvPr/>
          </p:nvSpPr>
          <p:spPr>
            <a:xfrm>
              <a:off x="49611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3" name="Google Shape;4663;p1"/>
            <p:cNvSpPr/>
            <p:nvPr/>
          </p:nvSpPr>
          <p:spPr>
            <a:xfrm>
              <a:off x="496112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4" name="Google Shape;4664;p1"/>
            <p:cNvSpPr/>
            <p:nvPr/>
          </p:nvSpPr>
          <p:spPr>
            <a:xfrm>
              <a:off x="49611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5" name="Google Shape;4665;p1"/>
            <p:cNvSpPr/>
            <p:nvPr/>
          </p:nvSpPr>
          <p:spPr>
            <a:xfrm>
              <a:off x="496112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6" name="Google Shape;4666;p1"/>
            <p:cNvSpPr/>
            <p:nvPr/>
          </p:nvSpPr>
          <p:spPr>
            <a:xfrm>
              <a:off x="496112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7" name="Google Shape;4667;p1"/>
            <p:cNvSpPr/>
            <p:nvPr/>
          </p:nvSpPr>
          <p:spPr>
            <a:xfrm>
              <a:off x="496112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8" name="Google Shape;4668;p1"/>
            <p:cNvSpPr/>
            <p:nvPr/>
          </p:nvSpPr>
          <p:spPr>
            <a:xfrm>
              <a:off x="496112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9" name="Google Shape;4669;p1"/>
            <p:cNvSpPr/>
            <p:nvPr/>
          </p:nvSpPr>
          <p:spPr>
            <a:xfrm>
              <a:off x="496112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0" name="Google Shape;4670;p1"/>
            <p:cNvSpPr/>
            <p:nvPr/>
          </p:nvSpPr>
          <p:spPr>
            <a:xfrm>
              <a:off x="496112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1" name="Google Shape;4671;p1"/>
            <p:cNvSpPr/>
            <p:nvPr/>
          </p:nvSpPr>
          <p:spPr>
            <a:xfrm>
              <a:off x="4961125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2" name="Google Shape;4672;p1"/>
            <p:cNvSpPr/>
            <p:nvPr/>
          </p:nvSpPr>
          <p:spPr>
            <a:xfrm>
              <a:off x="496112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3" name="Google Shape;4673;p1"/>
            <p:cNvSpPr/>
            <p:nvPr/>
          </p:nvSpPr>
          <p:spPr>
            <a:xfrm>
              <a:off x="50373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4" name="Google Shape;4674;p1"/>
            <p:cNvSpPr/>
            <p:nvPr/>
          </p:nvSpPr>
          <p:spPr>
            <a:xfrm>
              <a:off x="50373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5" name="Google Shape;4675;p1"/>
            <p:cNvSpPr/>
            <p:nvPr/>
          </p:nvSpPr>
          <p:spPr>
            <a:xfrm>
              <a:off x="50373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6" name="Google Shape;4676;p1"/>
            <p:cNvSpPr/>
            <p:nvPr/>
          </p:nvSpPr>
          <p:spPr>
            <a:xfrm>
              <a:off x="50373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7" name="Google Shape;4677;p1"/>
            <p:cNvSpPr/>
            <p:nvPr/>
          </p:nvSpPr>
          <p:spPr>
            <a:xfrm>
              <a:off x="50373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8" name="Google Shape;4678;p1"/>
            <p:cNvSpPr/>
            <p:nvPr/>
          </p:nvSpPr>
          <p:spPr>
            <a:xfrm>
              <a:off x="50373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9" name="Google Shape;4679;p1"/>
            <p:cNvSpPr/>
            <p:nvPr/>
          </p:nvSpPr>
          <p:spPr>
            <a:xfrm>
              <a:off x="50373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0" name="Google Shape;4680;p1"/>
            <p:cNvSpPr/>
            <p:nvPr/>
          </p:nvSpPr>
          <p:spPr>
            <a:xfrm>
              <a:off x="50373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1" name="Google Shape;4681;p1"/>
            <p:cNvSpPr/>
            <p:nvPr/>
          </p:nvSpPr>
          <p:spPr>
            <a:xfrm>
              <a:off x="50373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2" name="Google Shape;4682;p1"/>
            <p:cNvSpPr/>
            <p:nvPr/>
          </p:nvSpPr>
          <p:spPr>
            <a:xfrm>
              <a:off x="5037325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3" name="Google Shape;4683;p1"/>
            <p:cNvSpPr/>
            <p:nvPr/>
          </p:nvSpPr>
          <p:spPr>
            <a:xfrm>
              <a:off x="503732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4" name="Google Shape;4684;p1"/>
            <p:cNvSpPr/>
            <p:nvPr/>
          </p:nvSpPr>
          <p:spPr>
            <a:xfrm>
              <a:off x="503732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5" name="Google Shape;4685;p1"/>
            <p:cNvSpPr/>
            <p:nvPr/>
          </p:nvSpPr>
          <p:spPr>
            <a:xfrm>
              <a:off x="503732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6" name="Google Shape;4686;p1"/>
            <p:cNvSpPr/>
            <p:nvPr/>
          </p:nvSpPr>
          <p:spPr>
            <a:xfrm>
              <a:off x="503732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7" name="Google Shape;4687;p1"/>
            <p:cNvSpPr/>
            <p:nvPr/>
          </p:nvSpPr>
          <p:spPr>
            <a:xfrm>
              <a:off x="5113350" y="25615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73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8" name="Google Shape;4688;p1"/>
            <p:cNvSpPr/>
            <p:nvPr/>
          </p:nvSpPr>
          <p:spPr>
            <a:xfrm>
              <a:off x="5113350" y="26377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8" y="2137"/>
                    <a:pt x="1076" y="2137"/>
                  </a:cubicBezTo>
                  <a:cubicBezTo>
                    <a:pt x="1339" y="2137"/>
                    <a:pt x="1605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9" name="Google Shape;4689;p1"/>
            <p:cNvSpPr/>
            <p:nvPr/>
          </p:nvSpPr>
          <p:spPr>
            <a:xfrm>
              <a:off x="51895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0" name="Google Shape;4690;p1"/>
            <p:cNvSpPr/>
            <p:nvPr/>
          </p:nvSpPr>
          <p:spPr>
            <a:xfrm>
              <a:off x="51895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1" name="Google Shape;4691;p1"/>
            <p:cNvSpPr/>
            <p:nvPr/>
          </p:nvSpPr>
          <p:spPr>
            <a:xfrm>
              <a:off x="5189550" y="157140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51" y="0"/>
                  </a:moveTo>
                  <a:cubicBezTo>
                    <a:pt x="472" y="0"/>
                    <a:pt x="1" y="477"/>
                    <a:pt x="1" y="1066"/>
                  </a:cubicBezTo>
                  <a:cubicBezTo>
                    <a:pt x="1" y="1705"/>
                    <a:pt x="524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ubicBezTo>
                    <a:pt x="1061" y="1"/>
                    <a:pt x="1056" y="0"/>
                    <a:pt x="1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2" name="Google Shape;4692;p1"/>
            <p:cNvSpPr/>
            <p:nvPr/>
          </p:nvSpPr>
          <p:spPr>
            <a:xfrm>
              <a:off x="51895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2" y="2138"/>
                    <a:pt x="1068" y="2138"/>
                  </a:cubicBezTo>
                  <a:cubicBezTo>
                    <a:pt x="1329" y="2138"/>
                    <a:pt x="1596" y="2040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3" name="Google Shape;4693;p1"/>
            <p:cNvSpPr/>
            <p:nvPr/>
          </p:nvSpPr>
          <p:spPr>
            <a:xfrm>
              <a:off x="51895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4" name="Google Shape;4694;p1"/>
            <p:cNvSpPr/>
            <p:nvPr/>
          </p:nvSpPr>
          <p:spPr>
            <a:xfrm>
              <a:off x="51895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5" name="Google Shape;4695;p1"/>
            <p:cNvSpPr/>
            <p:nvPr/>
          </p:nvSpPr>
          <p:spPr>
            <a:xfrm>
              <a:off x="5189550" y="18760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5"/>
                    <a:pt x="524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6" name="Google Shape;4696;p1"/>
            <p:cNvSpPr/>
            <p:nvPr/>
          </p:nvSpPr>
          <p:spPr>
            <a:xfrm>
              <a:off x="51895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7" name="Google Shape;4697;p1"/>
            <p:cNvSpPr/>
            <p:nvPr/>
          </p:nvSpPr>
          <p:spPr>
            <a:xfrm>
              <a:off x="5189550" y="20282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8" name="Google Shape;4698;p1"/>
            <p:cNvSpPr/>
            <p:nvPr/>
          </p:nvSpPr>
          <p:spPr>
            <a:xfrm>
              <a:off x="51895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9" name="Google Shape;4699;p1"/>
            <p:cNvSpPr/>
            <p:nvPr/>
          </p:nvSpPr>
          <p:spPr>
            <a:xfrm>
              <a:off x="51895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0" name="Google Shape;4700;p1"/>
            <p:cNvSpPr/>
            <p:nvPr/>
          </p:nvSpPr>
          <p:spPr>
            <a:xfrm>
              <a:off x="5189550" y="225692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1" name="Google Shape;4701;p1"/>
            <p:cNvSpPr/>
            <p:nvPr/>
          </p:nvSpPr>
          <p:spPr>
            <a:xfrm>
              <a:off x="5189550" y="23331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2" name="Google Shape;4702;p1"/>
            <p:cNvSpPr/>
            <p:nvPr/>
          </p:nvSpPr>
          <p:spPr>
            <a:xfrm>
              <a:off x="51895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3" name="Google Shape;4703;p1"/>
            <p:cNvSpPr/>
            <p:nvPr/>
          </p:nvSpPr>
          <p:spPr>
            <a:xfrm>
              <a:off x="51895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4" name="Google Shape;4704;p1"/>
            <p:cNvSpPr/>
            <p:nvPr/>
          </p:nvSpPr>
          <p:spPr>
            <a:xfrm>
              <a:off x="518955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1" y="1711"/>
                    <a:pt x="521" y="2137"/>
                    <a:pt x="1067" y="2137"/>
                  </a:cubicBezTo>
                  <a:cubicBezTo>
                    <a:pt x="1328" y="2137"/>
                    <a:pt x="1595" y="2039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5" name="Google Shape;4705;p1"/>
            <p:cNvSpPr/>
            <p:nvPr/>
          </p:nvSpPr>
          <p:spPr>
            <a:xfrm>
              <a:off x="51895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5"/>
                    <a:pt x="2017" y="8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6" name="Google Shape;4706;p1"/>
            <p:cNvSpPr/>
            <p:nvPr/>
          </p:nvSpPr>
          <p:spPr>
            <a:xfrm>
              <a:off x="51895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7" name="Google Shape;4707;p1"/>
            <p:cNvSpPr/>
            <p:nvPr/>
          </p:nvSpPr>
          <p:spPr>
            <a:xfrm>
              <a:off x="5265775" y="13427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8" name="Google Shape;4708;p1"/>
            <p:cNvSpPr/>
            <p:nvPr/>
          </p:nvSpPr>
          <p:spPr>
            <a:xfrm>
              <a:off x="52657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9" name="Google Shape;4709;p1"/>
            <p:cNvSpPr/>
            <p:nvPr/>
          </p:nvSpPr>
          <p:spPr>
            <a:xfrm>
              <a:off x="526577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0" name="Google Shape;4710;p1"/>
            <p:cNvSpPr/>
            <p:nvPr/>
          </p:nvSpPr>
          <p:spPr>
            <a:xfrm>
              <a:off x="5265775" y="157140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51" y="0"/>
                  </a:moveTo>
                  <a:cubicBezTo>
                    <a:pt x="472" y="0"/>
                    <a:pt x="0" y="477"/>
                    <a:pt x="0" y="1066"/>
                  </a:cubicBezTo>
                  <a:cubicBezTo>
                    <a:pt x="0" y="1705"/>
                    <a:pt x="524" y="2132"/>
                    <a:pt x="1072" y="2132"/>
                  </a:cubicBezTo>
                  <a:cubicBezTo>
                    <a:pt x="1331" y="2132"/>
                    <a:pt x="1596" y="2036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ubicBezTo>
                    <a:pt x="1060" y="1"/>
                    <a:pt x="1055" y="0"/>
                    <a:pt x="1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1" name="Google Shape;4711;p1"/>
            <p:cNvSpPr/>
            <p:nvPr/>
          </p:nvSpPr>
          <p:spPr>
            <a:xfrm>
              <a:off x="526577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2" y="2138"/>
                    <a:pt x="1068" y="2138"/>
                  </a:cubicBezTo>
                  <a:cubicBezTo>
                    <a:pt x="1329" y="2138"/>
                    <a:pt x="1595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2" name="Google Shape;4712;p1"/>
            <p:cNvSpPr/>
            <p:nvPr/>
          </p:nvSpPr>
          <p:spPr>
            <a:xfrm>
              <a:off x="526577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3" name="Google Shape;4713;p1"/>
            <p:cNvSpPr/>
            <p:nvPr/>
          </p:nvSpPr>
          <p:spPr>
            <a:xfrm>
              <a:off x="526577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4" name="Google Shape;4714;p1"/>
            <p:cNvSpPr/>
            <p:nvPr/>
          </p:nvSpPr>
          <p:spPr>
            <a:xfrm>
              <a:off x="5265775" y="18760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5"/>
                    <a:pt x="524" y="2132"/>
                    <a:pt x="1072" y="2132"/>
                  </a:cubicBezTo>
                  <a:cubicBezTo>
                    <a:pt x="1331" y="2132"/>
                    <a:pt x="1596" y="2036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5" name="Google Shape;4715;p1"/>
            <p:cNvSpPr/>
            <p:nvPr/>
          </p:nvSpPr>
          <p:spPr>
            <a:xfrm>
              <a:off x="526577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74"/>
                  </a:cubicBezTo>
                  <a:cubicBezTo>
                    <a:pt x="0" y="1712"/>
                    <a:pt x="521" y="2138"/>
                    <a:pt x="1067" y="2138"/>
                  </a:cubicBezTo>
                  <a:cubicBezTo>
                    <a:pt x="1328" y="2138"/>
                    <a:pt x="1595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6" name="Google Shape;4716;p1"/>
            <p:cNvSpPr/>
            <p:nvPr/>
          </p:nvSpPr>
          <p:spPr>
            <a:xfrm>
              <a:off x="5265775" y="20282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1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7" name="Google Shape;4717;p1"/>
            <p:cNvSpPr/>
            <p:nvPr/>
          </p:nvSpPr>
          <p:spPr>
            <a:xfrm>
              <a:off x="526577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8" name="Google Shape;4718;p1"/>
            <p:cNvSpPr/>
            <p:nvPr/>
          </p:nvSpPr>
          <p:spPr>
            <a:xfrm>
              <a:off x="526577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9" name="Google Shape;4719;p1"/>
            <p:cNvSpPr/>
            <p:nvPr/>
          </p:nvSpPr>
          <p:spPr>
            <a:xfrm>
              <a:off x="5265775" y="225692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0" name="Google Shape;4720;p1"/>
            <p:cNvSpPr/>
            <p:nvPr/>
          </p:nvSpPr>
          <p:spPr>
            <a:xfrm>
              <a:off x="5265775" y="23331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1" name="Google Shape;4721;p1"/>
            <p:cNvSpPr/>
            <p:nvPr/>
          </p:nvSpPr>
          <p:spPr>
            <a:xfrm>
              <a:off x="526577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2" name="Google Shape;4722;p1"/>
            <p:cNvSpPr/>
            <p:nvPr/>
          </p:nvSpPr>
          <p:spPr>
            <a:xfrm>
              <a:off x="5265775" y="24855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3" name="Google Shape;4723;p1"/>
            <p:cNvSpPr/>
            <p:nvPr/>
          </p:nvSpPr>
          <p:spPr>
            <a:xfrm>
              <a:off x="526577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0" y="1711"/>
                    <a:pt x="521" y="2137"/>
                    <a:pt x="1067" y="2137"/>
                  </a:cubicBezTo>
                  <a:cubicBezTo>
                    <a:pt x="1328" y="2137"/>
                    <a:pt x="1595" y="2039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4" name="Google Shape;4724;p1"/>
            <p:cNvSpPr/>
            <p:nvPr/>
          </p:nvSpPr>
          <p:spPr>
            <a:xfrm>
              <a:off x="5265775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5" name="Google Shape;4725;p1"/>
            <p:cNvSpPr/>
            <p:nvPr/>
          </p:nvSpPr>
          <p:spPr>
            <a:xfrm>
              <a:off x="534197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6" name="Google Shape;4726;p1"/>
            <p:cNvSpPr/>
            <p:nvPr/>
          </p:nvSpPr>
          <p:spPr>
            <a:xfrm>
              <a:off x="53419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7" name="Google Shape;4727;p1"/>
            <p:cNvSpPr/>
            <p:nvPr/>
          </p:nvSpPr>
          <p:spPr>
            <a:xfrm>
              <a:off x="53419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8" name="Google Shape;4728;p1"/>
            <p:cNvSpPr/>
            <p:nvPr/>
          </p:nvSpPr>
          <p:spPr>
            <a:xfrm>
              <a:off x="5341975" y="1571400"/>
              <a:ext cx="62375" cy="53250"/>
            </a:xfrm>
            <a:custGeom>
              <a:avLst/>
              <a:gdLst/>
              <a:ahLst/>
              <a:cxnLst/>
              <a:rect l="l" t="t" r="r" b="b"/>
              <a:pathLst>
                <a:path w="2495" h="2130" extrusionOk="0">
                  <a:moveTo>
                    <a:pt x="1084" y="1"/>
                  </a:moveTo>
                  <a:cubicBezTo>
                    <a:pt x="1080" y="1"/>
                    <a:pt x="1077" y="1"/>
                    <a:pt x="1074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4" y="1149"/>
                    <a:pt x="2020" y="1"/>
                    <a:pt x="10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9" name="Google Shape;4729;p1"/>
            <p:cNvSpPr/>
            <p:nvPr/>
          </p:nvSpPr>
          <p:spPr>
            <a:xfrm>
              <a:off x="53419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0" name="Google Shape;4730;p1"/>
            <p:cNvSpPr/>
            <p:nvPr/>
          </p:nvSpPr>
          <p:spPr>
            <a:xfrm>
              <a:off x="534197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1" name="Google Shape;4731;p1"/>
            <p:cNvSpPr/>
            <p:nvPr/>
          </p:nvSpPr>
          <p:spPr>
            <a:xfrm>
              <a:off x="53419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2" name="Google Shape;4732;p1"/>
            <p:cNvSpPr/>
            <p:nvPr/>
          </p:nvSpPr>
          <p:spPr>
            <a:xfrm>
              <a:off x="534197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3" name="Google Shape;4733;p1"/>
            <p:cNvSpPr/>
            <p:nvPr/>
          </p:nvSpPr>
          <p:spPr>
            <a:xfrm>
              <a:off x="53419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4" name="Google Shape;4734;p1"/>
            <p:cNvSpPr/>
            <p:nvPr/>
          </p:nvSpPr>
          <p:spPr>
            <a:xfrm>
              <a:off x="53419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5" name="Google Shape;4735;p1"/>
            <p:cNvSpPr/>
            <p:nvPr/>
          </p:nvSpPr>
          <p:spPr>
            <a:xfrm>
              <a:off x="53419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6" name="Google Shape;4736;p1"/>
            <p:cNvSpPr/>
            <p:nvPr/>
          </p:nvSpPr>
          <p:spPr>
            <a:xfrm>
              <a:off x="53419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7" name="Google Shape;4737;p1"/>
            <p:cNvSpPr/>
            <p:nvPr/>
          </p:nvSpPr>
          <p:spPr>
            <a:xfrm>
              <a:off x="534197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8" name="Google Shape;4738;p1"/>
            <p:cNvSpPr/>
            <p:nvPr/>
          </p:nvSpPr>
          <p:spPr>
            <a:xfrm>
              <a:off x="53419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9" name="Google Shape;4739;p1"/>
            <p:cNvSpPr/>
            <p:nvPr/>
          </p:nvSpPr>
          <p:spPr>
            <a:xfrm>
              <a:off x="53419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0" name="Google Shape;4740;p1"/>
            <p:cNvSpPr/>
            <p:nvPr/>
          </p:nvSpPr>
          <p:spPr>
            <a:xfrm>
              <a:off x="53419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1" name="Google Shape;4741;p1"/>
            <p:cNvSpPr/>
            <p:nvPr/>
          </p:nvSpPr>
          <p:spPr>
            <a:xfrm>
              <a:off x="534197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2" name="Google Shape;4742;p1"/>
            <p:cNvSpPr/>
            <p:nvPr/>
          </p:nvSpPr>
          <p:spPr>
            <a:xfrm>
              <a:off x="541820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3" name="Google Shape;4743;p1"/>
            <p:cNvSpPr/>
            <p:nvPr/>
          </p:nvSpPr>
          <p:spPr>
            <a:xfrm>
              <a:off x="541820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4" name="Google Shape;4744;p1"/>
            <p:cNvSpPr/>
            <p:nvPr/>
          </p:nvSpPr>
          <p:spPr>
            <a:xfrm>
              <a:off x="541820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5" name="Google Shape;4745;p1"/>
            <p:cNvSpPr/>
            <p:nvPr/>
          </p:nvSpPr>
          <p:spPr>
            <a:xfrm>
              <a:off x="54182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6" name="Google Shape;4746;p1"/>
            <p:cNvSpPr/>
            <p:nvPr/>
          </p:nvSpPr>
          <p:spPr>
            <a:xfrm>
              <a:off x="54182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7" name="Google Shape;4747;p1"/>
            <p:cNvSpPr/>
            <p:nvPr/>
          </p:nvSpPr>
          <p:spPr>
            <a:xfrm>
              <a:off x="54182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8" name="Google Shape;4748;p1"/>
            <p:cNvSpPr/>
            <p:nvPr/>
          </p:nvSpPr>
          <p:spPr>
            <a:xfrm>
              <a:off x="54182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9" name="Google Shape;4749;p1"/>
            <p:cNvSpPr/>
            <p:nvPr/>
          </p:nvSpPr>
          <p:spPr>
            <a:xfrm>
              <a:off x="541820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0" name="Google Shape;4750;p1"/>
            <p:cNvSpPr/>
            <p:nvPr/>
          </p:nvSpPr>
          <p:spPr>
            <a:xfrm>
              <a:off x="54182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1" name="Google Shape;4751;p1"/>
            <p:cNvSpPr/>
            <p:nvPr/>
          </p:nvSpPr>
          <p:spPr>
            <a:xfrm>
              <a:off x="54182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2" name="Google Shape;4752;p1"/>
            <p:cNvSpPr/>
            <p:nvPr/>
          </p:nvSpPr>
          <p:spPr>
            <a:xfrm>
              <a:off x="54182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3" name="Google Shape;4753;p1"/>
            <p:cNvSpPr/>
            <p:nvPr/>
          </p:nvSpPr>
          <p:spPr>
            <a:xfrm>
              <a:off x="54182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4" name="Google Shape;4754;p1"/>
            <p:cNvSpPr/>
            <p:nvPr/>
          </p:nvSpPr>
          <p:spPr>
            <a:xfrm>
              <a:off x="5418200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5" name="Google Shape;4755;p1"/>
            <p:cNvSpPr/>
            <p:nvPr/>
          </p:nvSpPr>
          <p:spPr>
            <a:xfrm>
              <a:off x="541820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6" name="Google Shape;4756;p1"/>
            <p:cNvSpPr/>
            <p:nvPr/>
          </p:nvSpPr>
          <p:spPr>
            <a:xfrm>
              <a:off x="541820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7" name="Google Shape;4757;p1"/>
            <p:cNvSpPr/>
            <p:nvPr/>
          </p:nvSpPr>
          <p:spPr>
            <a:xfrm>
              <a:off x="5418200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8" name="Google Shape;4758;p1"/>
            <p:cNvSpPr/>
            <p:nvPr/>
          </p:nvSpPr>
          <p:spPr>
            <a:xfrm>
              <a:off x="541820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8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9" name="Google Shape;4759;p1"/>
            <p:cNvSpPr/>
            <p:nvPr/>
          </p:nvSpPr>
          <p:spPr>
            <a:xfrm>
              <a:off x="541820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0" name="Google Shape;4760;p1"/>
            <p:cNvSpPr/>
            <p:nvPr/>
          </p:nvSpPr>
          <p:spPr>
            <a:xfrm>
              <a:off x="549440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1" name="Google Shape;4761;p1"/>
            <p:cNvSpPr/>
            <p:nvPr/>
          </p:nvSpPr>
          <p:spPr>
            <a:xfrm>
              <a:off x="54944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2" name="Google Shape;4762;p1"/>
            <p:cNvSpPr/>
            <p:nvPr/>
          </p:nvSpPr>
          <p:spPr>
            <a:xfrm>
              <a:off x="54944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3" name="Google Shape;4763;p1"/>
            <p:cNvSpPr/>
            <p:nvPr/>
          </p:nvSpPr>
          <p:spPr>
            <a:xfrm>
              <a:off x="54944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4" name="Google Shape;4764;p1"/>
            <p:cNvSpPr/>
            <p:nvPr/>
          </p:nvSpPr>
          <p:spPr>
            <a:xfrm>
              <a:off x="54944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5" name="Google Shape;4765;p1"/>
            <p:cNvSpPr/>
            <p:nvPr/>
          </p:nvSpPr>
          <p:spPr>
            <a:xfrm>
              <a:off x="63323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6" name="Google Shape;4766;p1"/>
            <p:cNvSpPr/>
            <p:nvPr/>
          </p:nvSpPr>
          <p:spPr>
            <a:xfrm>
              <a:off x="63323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7" name="Google Shape;4767;p1"/>
            <p:cNvSpPr/>
            <p:nvPr/>
          </p:nvSpPr>
          <p:spPr>
            <a:xfrm>
              <a:off x="640835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8" name="Google Shape;4768;p1"/>
            <p:cNvSpPr/>
            <p:nvPr/>
          </p:nvSpPr>
          <p:spPr>
            <a:xfrm>
              <a:off x="640835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9" name="Google Shape;4769;p1"/>
            <p:cNvSpPr/>
            <p:nvPr/>
          </p:nvSpPr>
          <p:spPr>
            <a:xfrm>
              <a:off x="648457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0" name="Google Shape;4770;p1"/>
            <p:cNvSpPr/>
            <p:nvPr/>
          </p:nvSpPr>
          <p:spPr>
            <a:xfrm>
              <a:off x="64845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1" name="Google Shape;4771;p1"/>
            <p:cNvSpPr/>
            <p:nvPr/>
          </p:nvSpPr>
          <p:spPr>
            <a:xfrm>
              <a:off x="64845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2" name="Google Shape;4772;p1"/>
            <p:cNvSpPr/>
            <p:nvPr/>
          </p:nvSpPr>
          <p:spPr>
            <a:xfrm>
              <a:off x="65608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3" name="Google Shape;4773;p1"/>
            <p:cNvSpPr/>
            <p:nvPr/>
          </p:nvSpPr>
          <p:spPr>
            <a:xfrm>
              <a:off x="65608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4" name="Google Shape;4774;p1"/>
            <p:cNvSpPr/>
            <p:nvPr/>
          </p:nvSpPr>
          <p:spPr>
            <a:xfrm>
              <a:off x="66370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5" name="Google Shape;4775;p1"/>
            <p:cNvSpPr/>
            <p:nvPr/>
          </p:nvSpPr>
          <p:spPr>
            <a:xfrm>
              <a:off x="70940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6" name="Google Shape;4776;p1"/>
            <p:cNvSpPr/>
            <p:nvPr/>
          </p:nvSpPr>
          <p:spPr>
            <a:xfrm>
              <a:off x="67132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7" name="Google Shape;4777;p1"/>
            <p:cNvSpPr/>
            <p:nvPr/>
          </p:nvSpPr>
          <p:spPr>
            <a:xfrm>
              <a:off x="678922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8" name="Google Shape;4778;p1"/>
            <p:cNvSpPr/>
            <p:nvPr/>
          </p:nvSpPr>
          <p:spPr>
            <a:xfrm>
              <a:off x="686565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9" name="Google Shape;4779;p1"/>
            <p:cNvSpPr/>
            <p:nvPr/>
          </p:nvSpPr>
          <p:spPr>
            <a:xfrm>
              <a:off x="7017875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0" name="Google Shape;4780;p1"/>
            <p:cNvSpPr/>
            <p:nvPr/>
          </p:nvSpPr>
          <p:spPr>
            <a:xfrm>
              <a:off x="69418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1" name="Google Shape;4781;p1"/>
            <p:cNvSpPr/>
            <p:nvPr/>
          </p:nvSpPr>
          <p:spPr>
            <a:xfrm>
              <a:off x="68656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2" name="Google Shape;4782;p1"/>
            <p:cNvSpPr/>
            <p:nvPr/>
          </p:nvSpPr>
          <p:spPr>
            <a:xfrm>
              <a:off x="678922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3" name="Google Shape;4783;p1"/>
            <p:cNvSpPr/>
            <p:nvPr/>
          </p:nvSpPr>
          <p:spPr>
            <a:xfrm>
              <a:off x="67132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4" name="Google Shape;4784;p1"/>
            <p:cNvSpPr/>
            <p:nvPr/>
          </p:nvSpPr>
          <p:spPr>
            <a:xfrm>
              <a:off x="66370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5" name="Google Shape;4785;p1"/>
            <p:cNvSpPr/>
            <p:nvPr/>
          </p:nvSpPr>
          <p:spPr>
            <a:xfrm>
              <a:off x="66370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6" name="Google Shape;4786;p1"/>
            <p:cNvSpPr/>
            <p:nvPr/>
          </p:nvSpPr>
          <p:spPr>
            <a:xfrm>
              <a:off x="65608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7" name="Google Shape;4787;p1"/>
            <p:cNvSpPr/>
            <p:nvPr/>
          </p:nvSpPr>
          <p:spPr>
            <a:xfrm>
              <a:off x="64845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8" name="Google Shape;4788;p1"/>
            <p:cNvSpPr/>
            <p:nvPr/>
          </p:nvSpPr>
          <p:spPr>
            <a:xfrm>
              <a:off x="64083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9" name="Google Shape;4789;p1"/>
            <p:cNvSpPr/>
            <p:nvPr/>
          </p:nvSpPr>
          <p:spPr>
            <a:xfrm>
              <a:off x="63323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0" name="Google Shape;4790;p1"/>
            <p:cNvSpPr/>
            <p:nvPr/>
          </p:nvSpPr>
          <p:spPr>
            <a:xfrm>
              <a:off x="58752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1" name="Google Shape;4791;p1"/>
            <p:cNvSpPr/>
            <p:nvPr/>
          </p:nvSpPr>
          <p:spPr>
            <a:xfrm>
              <a:off x="58752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2" name="Google Shape;4792;p1"/>
            <p:cNvSpPr/>
            <p:nvPr/>
          </p:nvSpPr>
          <p:spPr>
            <a:xfrm>
              <a:off x="59514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3" name="Google Shape;4793;p1"/>
            <p:cNvSpPr/>
            <p:nvPr/>
          </p:nvSpPr>
          <p:spPr>
            <a:xfrm>
              <a:off x="59514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4" name="Google Shape;4794;p1"/>
            <p:cNvSpPr/>
            <p:nvPr/>
          </p:nvSpPr>
          <p:spPr>
            <a:xfrm>
              <a:off x="59514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5" name="Google Shape;4795;p1"/>
            <p:cNvSpPr/>
            <p:nvPr/>
          </p:nvSpPr>
          <p:spPr>
            <a:xfrm>
              <a:off x="59514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6" name="Google Shape;4796;p1"/>
            <p:cNvSpPr/>
            <p:nvPr/>
          </p:nvSpPr>
          <p:spPr>
            <a:xfrm>
              <a:off x="59514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7" name="Google Shape;4797;p1"/>
            <p:cNvSpPr/>
            <p:nvPr/>
          </p:nvSpPr>
          <p:spPr>
            <a:xfrm>
              <a:off x="59514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8" name="Google Shape;4798;p1"/>
            <p:cNvSpPr/>
            <p:nvPr/>
          </p:nvSpPr>
          <p:spPr>
            <a:xfrm>
              <a:off x="595147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9" name="Google Shape;4799;p1"/>
            <p:cNvSpPr/>
            <p:nvPr/>
          </p:nvSpPr>
          <p:spPr>
            <a:xfrm>
              <a:off x="59514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0" name="Google Shape;4800;p1"/>
            <p:cNvSpPr/>
            <p:nvPr/>
          </p:nvSpPr>
          <p:spPr>
            <a:xfrm>
              <a:off x="59514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1" name="Google Shape;4801;p1"/>
            <p:cNvSpPr/>
            <p:nvPr/>
          </p:nvSpPr>
          <p:spPr>
            <a:xfrm>
              <a:off x="602750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2" name="Google Shape;4802;p1"/>
            <p:cNvSpPr/>
            <p:nvPr/>
          </p:nvSpPr>
          <p:spPr>
            <a:xfrm>
              <a:off x="602750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3" name="Google Shape;4803;p1"/>
            <p:cNvSpPr/>
            <p:nvPr/>
          </p:nvSpPr>
          <p:spPr>
            <a:xfrm>
              <a:off x="60275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4" name="Google Shape;4804;p1"/>
            <p:cNvSpPr/>
            <p:nvPr/>
          </p:nvSpPr>
          <p:spPr>
            <a:xfrm>
              <a:off x="60275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5" name="Google Shape;4805;p1"/>
            <p:cNvSpPr/>
            <p:nvPr/>
          </p:nvSpPr>
          <p:spPr>
            <a:xfrm>
              <a:off x="60275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6" name="Google Shape;4806;p1"/>
            <p:cNvSpPr/>
            <p:nvPr/>
          </p:nvSpPr>
          <p:spPr>
            <a:xfrm>
              <a:off x="60275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7" name="Google Shape;4807;p1"/>
            <p:cNvSpPr/>
            <p:nvPr/>
          </p:nvSpPr>
          <p:spPr>
            <a:xfrm>
              <a:off x="6027500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8" name="Google Shape;4808;p1"/>
            <p:cNvSpPr/>
            <p:nvPr/>
          </p:nvSpPr>
          <p:spPr>
            <a:xfrm>
              <a:off x="60275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9"/>
                    <a:pt x="9" y="481"/>
                    <a:pt x="0" y="1074"/>
                  </a:cubicBezTo>
                  <a:cubicBezTo>
                    <a:pt x="0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9" name="Google Shape;4809;p1"/>
            <p:cNvSpPr/>
            <p:nvPr/>
          </p:nvSpPr>
          <p:spPr>
            <a:xfrm>
              <a:off x="610370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0" name="Google Shape;4810;p1"/>
            <p:cNvSpPr/>
            <p:nvPr/>
          </p:nvSpPr>
          <p:spPr>
            <a:xfrm>
              <a:off x="610370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1" name="Google Shape;4811;p1"/>
            <p:cNvSpPr/>
            <p:nvPr/>
          </p:nvSpPr>
          <p:spPr>
            <a:xfrm>
              <a:off x="61037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2" name="Google Shape;4812;p1"/>
            <p:cNvSpPr/>
            <p:nvPr/>
          </p:nvSpPr>
          <p:spPr>
            <a:xfrm>
              <a:off x="61037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3" name="Google Shape;4813;p1"/>
            <p:cNvSpPr/>
            <p:nvPr/>
          </p:nvSpPr>
          <p:spPr>
            <a:xfrm>
              <a:off x="61037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4" name="Google Shape;4814;p1"/>
            <p:cNvSpPr/>
            <p:nvPr/>
          </p:nvSpPr>
          <p:spPr>
            <a:xfrm>
              <a:off x="61037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5" name="Google Shape;4815;p1"/>
            <p:cNvSpPr/>
            <p:nvPr/>
          </p:nvSpPr>
          <p:spPr>
            <a:xfrm>
              <a:off x="610370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6" name="Google Shape;4816;p1"/>
            <p:cNvSpPr/>
            <p:nvPr/>
          </p:nvSpPr>
          <p:spPr>
            <a:xfrm>
              <a:off x="61037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7" name="Google Shape;4817;p1"/>
            <p:cNvSpPr/>
            <p:nvPr/>
          </p:nvSpPr>
          <p:spPr>
            <a:xfrm>
              <a:off x="61799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8" name="Google Shape;4818;p1"/>
            <p:cNvSpPr/>
            <p:nvPr/>
          </p:nvSpPr>
          <p:spPr>
            <a:xfrm>
              <a:off x="61799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9" name="Google Shape;4819;p1"/>
            <p:cNvSpPr/>
            <p:nvPr/>
          </p:nvSpPr>
          <p:spPr>
            <a:xfrm>
              <a:off x="61799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0" name="Google Shape;4820;p1"/>
            <p:cNvSpPr/>
            <p:nvPr/>
          </p:nvSpPr>
          <p:spPr>
            <a:xfrm>
              <a:off x="625615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1" name="Google Shape;4821;p1"/>
            <p:cNvSpPr/>
            <p:nvPr/>
          </p:nvSpPr>
          <p:spPr>
            <a:xfrm>
              <a:off x="62561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2" name="Google Shape;4822;p1"/>
            <p:cNvSpPr/>
            <p:nvPr/>
          </p:nvSpPr>
          <p:spPr>
            <a:xfrm>
              <a:off x="62561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3" name="Google Shape;4823;p1"/>
            <p:cNvSpPr/>
            <p:nvPr/>
          </p:nvSpPr>
          <p:spPr>
            <a:xfrm>
              <a:off x="62561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4" name="Google Shape;4824;p1"/>
            <p:cNvSpPr/>
            <p:nvPr/>
          </p:nvSpPr>
          <p:spPr>
            <a:xfrm>
              <a:off x="61799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5" name="Google Shape;4825;p1"/>
            <p:cNvSpPr/>
            <p:nvPr/>
          </p:nvSpPr>
          <p:spPr>
            <a:xfrm>
              <a:off x="61799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6" name="Google Shape;4826;p1"/>
            <p:cNvSpPr/>
            <p:nvPr/>
          </p:nvSpPr>
          <p:spPr>
            <a:xfrm>
              <a:off x="61799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7" name="Google Shape;4827;p1"/>
            <p:cNvSpPr/>
            <p:nvPr/>
          </p:nvSpPr>
          <p:spPr>
            <a:xfrm>
              <a:off x="61799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8" name="Google Shape;4828;p1"/>
            <p:cNvSpPr/>
            <p:nvPr/>
          </p:nvSpPr>
          <p:spPr>
            <a:xfrm>
              <a:off x="61799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9" name="Google Shape;4829;p1"/>
            <p:cNvSpPr/>
            <p:nvPr/>
          </p:nvSpPr>
          <p:spPr>
            <a:xfrm>
              <a:off x="61799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0" name="Google Shape;4830;p1"/>
            <p:cNvSpPr/>
            <p:nvPr/>
          </p:nvSpPr>
          <p:spPr>
            <a:xfrm>
              <a:off x="61037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1" name="Google Shape;4831;p1"/>
            <p:cNvSpPr/>
            <p:nvPr/>
          </p:nvSpPr>
          <p:spPr>
            <a:xfrm>
              <a:off x="60275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40"/>
                    <a:pt x="1821" y="1821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2" name="Google Shape;4832;p1"/>
            <p:cNvSpPr/>
            <p:nvPr/>
          </p:nvSpPr>
          <p:spPr>
            <a:xfrm>
              <a:off x="60275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3" name="Google Shape;4833;p1"/>
            <p:cNvSpPr/>
            <p:nvPr/>
          </p:nvSpPr>
          <p:spPr>
            <a:xfrm>
              <a:off x="59514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4" name="Google Shape;4834;p1"/>
            <p:cNvSpPr/>
            <p:nvPr/>
          </p:nvSpPr>
          <p:spPr>
            <a:xfrm>
              <a:off x="54944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5" name="Google Shape;4835;p1"/>
            <p:cNvSpPr/>
            <p:nvPr/>
          </p:nvSpPr>
          <p:spPr>
            <a:xfrm>
              <a:off x="54944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6" name="Google Shape;4836;p1"/>
            <p:cNvSpPr/>
            <p:nvPr/>
          </p:nvSpPr>
          <p:spPr>
            <a:xfrm>
              <a:off x="54944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7" name="Google Shape;4837;p1"/>
            <p:cNvSpPr/>
            <p:nvPr/>
          </p:nvSpPr>
          <p:spPr>
            <a:xfrm>
              <a:off x="5494400" y="18760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5"/>
                    <a:pt x="525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8" name="Google Shape;4838;p1"/>
            <p:cNvSpPr/>
            <p:nvPr/>
          </p:nvSpPr>
          <p:spPr>
            <a:xfrm>
              <a:off x="54944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9" name="Google Shape;4839;p1"/>
            <p:cNvSpPr/>
            <p:nvPr/>
          </p:nvSpPr>
          <p:spPr>
            <a:xfrm>
              <a:off x="54944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0" name="Google Shape;4840;p1"/>
            <p:cNvSpPr/>
            <p:nvPr/>
          </p:nvSpPr>
          <p:spPr>
            <a:xfrm>
              <a:off x="54944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1" name="Google Shape;4841;p1"/>
            <p:cNvSpPr/>
            <p:nvPr/>
          </p:nvSpPr>
          <p:spPr>
            <a:xfrm>
              <a:off x="54944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2" name="Google Shape;4842;p1"/>
            <p:cNvSpPr/>
            <p:nvPr/>
          </p:nvSpPr>
          <p:spPr>
            <a:xfrm>
              <a:off x="54944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3" name="Google Shape;4843;p1"/>
            <p:cNvSpPr/>
            <p:nvPr/>
          </p:nvSpPr>
          <p:spPr>
            <a:xfrm>
              <a:off x="54944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4" name="Google Shape;4844;p1"/>
            <p:cNvSpPr/>
            <p:nvPr/>
          </p:nvSpPr>
          <p:spPr>
            <a:xfrm>
              <a:off x="54944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5" name="Google Shape;4845;p1"/>
            <p:cNvSpPr/>
            <p:nvPr/>
          </p:nvSpPr>
          <p:spPr>
            <a:xfrm>
              <a:off x="54944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1" y="1711"/>
                    <a:pt x="522" y="2137"/>
                    <a:pt x="1067" y="2137"/>
                  </a:cubicBezTo>
                  <a:cubicBezTo>
                    <a:pt x="1329" y="2137"/>
                    <a:pt x="1595" y="2039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6" name="Google Shape;4846;p1"/>
            <p:cNvSpPr/>
            <p:nvPr/>
          </p:nvSpPr>
          <p:spPr>
            <a:xfrm>
              <a:off x="54944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7" name="Google Shape;4847;p1"/>
            <p:cNvSpPr/>
            <p:nvPr/>
          </p:nvSpPr>
          <p:spPr>
            <a:xfrm>
              <a:off x="54944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8" name="Google Shape;4848;p1"/>
            <p:cNvSpPr/>
            <p:nvPr/>
          </p:nvSpPr>
          <p:spPr>
            <a:xfrm>
              <a:off x="549440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9" name="Google Shape;4849;p1"/>
            <p:cNvSpPr/>
            <p:nvPr/>
          </p:nvSpPr>
          <p:spPr>
            <a:xfrm>
              <a:off x="557062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0" name="Google Shape;4850;p1"/>
            <p:cNvSpPr/>
            <p:nvPr/>
          </p:nvSpPr>
          <p:spPr>
            <a:xfrm>
              <a:off x="55706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1" name="Google Shape;4851;p1"/>
            <p:cNvSpPr/>
            <p:nvPr/>
          </p:nvSpPr>
          <p:spPr>
            <a:xfrm>
              <a:off x="55706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2" name="Google Shape;4852;p1"/>
            <p:cNvSpPr/>
            <p:nvPr/>
          </p:nvSpPr>
          <p:spPr>
            <a:xfrm>
              <a:off x="55706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3" name="Google Shape;4853;p1"/>
            <p:cNvSpPr/>
            <p:nvPr/>
          </p:nvSpPr>
          <p:spPr>
            <a:xfrm>
              <a:off x="55706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4" name="Google Shape;4854;p1"/>
            <p:cNvSpPr/>
            <p:nvPr/>
          </p:nvSpPr>
          <p:spPr>
            <a:xfrm>
              <a:off x="55706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5" name="Google Shape;4855;p1"/>
            <p:cNvSpPr/>
            <p:nvPr/>
          </p:nvSpPr>
          <p:spPr>
            <a:xfrm>
              <a:off x="55706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6" name="Google Shape;4856;p1"/>
            <p:cNvSpPr/>
            <p:nvPr/>
          </p:nvSpPr>
          <p:spPr>
            <a:xfrm>
              <a:off x="55706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7" name="Google Shape;4857;p1"/>
            <p:cNvSpPr/>
            <p:nvPr/>
          </p:nvSpPr>
          <p:spPr>
            <a:xfrm>
              <a:off x="5570625" y="18760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8" name="Google Shape;4858;p1"/>
            <p:cNvSpPr/>
            <p:nvPr/>
          </p:nvSpPr>
          <p:spPr>
            <a:xfrm>
              <a:off x="55706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9" name="Google Shape;4859;p1"/>
            <p:cNvSpPr/>
            <p:nvPr/>
          </p:nvSpPr>
          <p:spPr>
            <a:xfrm>
              <a:off x="557062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0" name="Google Shape;4860;p1"/>
            <p:cNvSpPr/>
            <p:nvPr/>
          </p:nvSpPr>
          <p:spPr>
            <a:xfrm>
              <a:off x="557062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1" name="Google Shape;4861;p1"/>
            <p:cNvSpPr/>
            <p:nvPr/>
          </p:nvSpPr>
          <p:spPr>
            <a:xfrm>
              <a:off x="557062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2" name="Google Shape;4862;p1"/>
            <p:cNvSpPr/>
            <p:nvPr/>
          </p:nvSpPr>
          <p:spPr>
            <a:xfrm>
              <a:off x="5570625" y="225692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3" name="Google Shape;4863;p1"/>
            <p:cNvSpPr/>
            <p:nvPr/>
          </p:nvSpPr>
          <p:spPr>
            <a:xfrm>
              <a:off x="557062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4" name="Google Shape;4864;p1"/>
            <p:cNvSpPr/>
            <p:nvPr/>
          </p:nvSpPr>
          <p:spPr>
            <a:xfrm>
              <a:off x="5570625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5" name="Google Shape;4865;p1"/>
            <p:cNvSpPr/>
            <p:nvPr/>
          </p:nvSpPr>
          <p:spPr>
            <a:xfrm>
              <a:off x="557062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6" name="Google Shape;4866;p1"/>
            <p:cNvSpPr/>
            <p:nvPr/>
          </p:nvSpPr>
          <p:spPr>
            <a:xfrm>
              <a:off x="5570625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7" name="Google Shape;4867;p1"/>
            <p:cNvSpPr/>
            <p:nvPr/>
          </p:nvSpPr>
          <p:spPr>
            <a:xfrm>
              <a:off x="5570625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8" name="Google Shape;4868;p1"/>
            <p:cNvSpPr/>
            <p:nvPr/>
          </p:nvSpPr>
          <p:spPr>
            <a:xfrm>
              <a:off x="557062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9" name="Google Shape;4869;p1"/>
            <p:cNvSpPr/>
            <p:nvPr/>
          </p:nvSpPr>
          <p:spPr>
            <a:xfrm>
              <a:off x="557062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0" name="Google Shape;4870;p1"/>
            <p:cNvSpPr/>
            <p:nvPr/>
          </p:nvSpPr>
          <p:spPr>
            <a:xfrm>
              <a:off x="56468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1" name="Google Shape;4871;p1"/>
            <p:cNvSpPr/>
            <p:nvPr/>
          </p:nvSpPr>
          <p:spPr>
            <a:xfrm>
              <a:off x="56468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2" name="Google Shape;4872;p1"/>
            <p:cNvSpPr/>
            <p:nvPr/>
          </p:nvSpPr>
          <p:spPr>
            <a:xfrm>
              <a:off x="56468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3" name="Google Shape;4873;p1"/>
            <p:cNvSpPr/>
            <p:nvPr/>
          </p:nvSpPr>
          <p:spPr>
            <a:xfrm>
              <a:off x="56468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4" name="Google Shape;4874;p1"/>
            <p:cNvSpPr/>
            <p:nvPr/>
          </p:nvSpPr>
          <p:spPr>
            <a:xfrm>
              <a:off x="56468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5" name="Google Shape;4875;p1"/>
            <p:cNvSpPr/>
            <p:nvPr/>
          </p:nvSpPr>
          <p:spPr>
            <a:xfrm>
              <a:off x="56468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6" name="Google Shape;4876;p1"/>
            <p:cNvSpPr/>
            <p:nvPr/>
          </p:nvSpPr>
          <p:spPr>
            <a:xfrm>
              <a:off x="5646825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7" name="Google Shape;4877;p1"/>
            <p:cNvSpPr/>
            <p:nvPr/>
          </p:nvSpPr>
          <p:spPr>
            <a:xfrm>
              <a:off x="56468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8" name="Google Shape;4878;p1"/>
            <p:cNvSpPr/>
            <p:nvPr/>
          </p:nvSpPr>
          <p:spPr>
            <a:xfrm>
              <a:off x="56468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9" name="Google Shape;4879;p1"/>
            <p:cNvSpPr/>
            <p:nvPr/>
          </p:nvSpPr>
          <p:spPr>
            <a:xfrm>
              <a:off x="56468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0" name="Google Shape;4880;p1"/>
            <p:cNvSpPr/>
            <p:nvPr/>
          </p:nvSpPr>
          <p:spPr>
            <a:xfrm>
              <a:off x="56468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1" name="Google Shape;4881;p1"/>
            <p:cNvSpPr/>
            <p:nvPr/>
          </p:nvSpPr>
          <p:spPr>
            <a:xfrm>
              <a:off x="5646825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2" name="Google Shape;4882;p1"/>
            <p:cNvSpPr/>
            <p:nvPr/>
          </p:nvSpPr>
          <p:spPr>
            <a:xfrm>
              <a:off x="564682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3" name="Google Shape;4883;p1"/>
            <p:cNvSpPr/>
            <p:nvPr/>
          </p:nvSpPr>
          <p:spPr>
            <a:xfrm>
              <a:off x="564682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4" name="Google Shape;4884;p1"/>
            <p:cNvSpPr/>
            <p:nvPr/>
          </p:nvSpPr>
          <p:spPr>
            <a:xfrm>
              <a:off x="564682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5" name="Google Shape;4885;p1"/>
            <p:cNvSpPr/>
            <p:nvPr/>
          </p:nvSpPr>
          <p:spPr>
            <a:xfrm>
              <a:off x="56468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6" name="Google Shape;4886;p1"/>
            <p:cNvSpPr/>
            <p:nvPr/>
          </p:nvSpPr>
          <p:spPr>
            <a:xfrm>
              <a:off x="56468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7" name="Google Shape;4887;p1"/>
            <p:cNvSpPr/>
            <p:nvPr/>
          </p:nvSpPr>
          <p:spPr>
            <a:xfrm>
              <a:off x="57230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8" name="Google Shape;4888;p1"/>
            <p:cNvSpPr/>
            <p:nvPr/>
          </p:nvSpPr>
          <p:spPr>
            <a:xfrm>
              <a:off x="57230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9" name="Google Shape;4889;p1"/>
            <p:cNvSpPr/>
            <p:nvPr/>
          </p:nvSpPr>
          <p:spPr>
            <a:xfrm>
              <a:off x="5723050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6" y="1149"/>
                    <a:pt x="2012" y="1"/>
                    <a:pt x="1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0" name="Google Shape;4890;p1"/>
            <p:cNvSpPr/>
            <p:nvPr/>
          </p:nvSpPr>
          <p:spPr>
            <a:xfrm>
              <a:off x="57230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1" name="Google Shape;4891;p1"/>
            <p:cNvSpPr/>
            <p:nvPr/>
          </p:nvSpPr>
          <p:spPr>
            <a:xfrm>
              <a:off x="57230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2" name="Google Shape;4892;p1"/>
            <p:cNvSpPr/>
            <p:nvPr/>
          </p:nvSpPr>
          <p:spPr>
            <a:xfrm>
              <a:off x="57230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3" name="Google Shape;4893;p1"/>
            <p:cNvSpPr/>
            <p:nvPr/>
          </p:nvSpPr>
          <p:spPr>
            <a:xfrm>
              <a:off x="57230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4" name="Google Shape;4894;p1"/>
            <p:cNvSpPr/>
            <p:nvPr/>
          </p:nvSpPr>
          <p:spPr>
            <a:xfrm>
              <a:off x="57230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5" name="Google Shape;4895;p1"/>
            <p:cNvSpPr/>
            <p:nvPr/>
          </p:nvSpPr>
          <p:spPr>
            <a:xfrm>
              <a:off x="57230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6" name="Google Shape;4896;p1"/>
            <p:cNvSpPr/>
            <p:nvPr/>
          </p:nvSpPr>
          <p:spPr>
            <a:xfrm>
              <a:off x="57230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7" name="Google Shape;4897;p1"/>
            <p:cNvSpPr/>
            <p:nvPr/>
          </p:nvSpPr>
          <p:spPr>
            <a:xfrm>
              <a:off x="57230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8" name="Google Shape;4898;p1"/>
            <p:cNvSpPr/>
            <p:nvPr/>
          </p:nvSpPr>
          <p:spPr>
            <a:xfrm>
              <a:off x="57230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9" name="Google Shape;4899;p1"/>
            <p:cNvSpPr/>
            <p:nvPr/>
          </p:nvSpPr>
          <p:spPr>
            <a:xfrm>
              <a:off x="57230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0" name="Google Shape;4900;p1"/>
            <p:cNvSpPr/>
            <p:nvPr/>
          </p:nvSpPr>
          <p:spPr>
            <a:xfrm>
              <a:off x="57228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1" name="Google Shape;4901;p1"/>
            <p:cNvSpPr/>
            <p:nvPr/>
          </p:nvSpPr>
          <p:spPr>
            <a:xfrm>
              <a:off x="572305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2" name="Google Shape;4902;p1"/>
            <p:cNvSpPr/>
            <p:nvPr/>
          </p:nvSpPr>
          <p:spPr>
            <a:xfrm>
              <a:off x="57228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3" name="Google Shape;4903;p1"/>
            <p:cNvSpPr/>
            <p:nvPr/>
          </p:nvSpPr>
          <p:spPr>
            <a:xfrm>
              <a:off x="57992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4" name="Google Shape;4904;p1"/>
            <p:cNvSpPr/>
            <p:nvPr/>
          </p:nvSpPr>
          <p:spPr>
            <a:xfrm>
              <a:off x="5799275" y="149520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7"/>
                    <a:pt x="522" y="2130"/>
                    <a:pt x="1067" y="2130"/>
                  </a:cubicBezTo>
                  <a:cubicBezTo>
                    <a:pt x="1329" y="2130"/>
                    <a:pt x="1596" y="2032"/>
                    <a:pt x="1813" y="1813"/>
                  </a:cubicBezTo>
                  <a:cubicBezTo>
                    <a:pt x="2485" y="1149"/>
                    <a:pt x="2011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5" name="Google Shape;4905;p1"/>
            <p:cNvSpPr/>
            <p:nvPr/>
          </p:nvSpPr>
          <p:spPr>
            <a:xfrm>
              <a:off x="5799275" y="157140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1"/>
                    <a:pt x="2011" y="1"/>
                    <a:pt x="10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6" name="Google Shape;4906;p1"/>
            <p:cNvSpPr/>
            <p:nvPr/>
          </p:nvSpPr>
          <p:spPr>
            <a:xfrm>
              <a:off x="579927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7" name="Google Shape;4907;p1"/>
            <p:cNvSpPr/>
            <p:nvPr/>
          </p:nvSpPr>
          <p:spPr>
            <a:xfrm>
              <a:off x="579927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8" name="Google Shape;4908;p1"/>
            <p:cNvSpPr/>
            <p:nvPr/>
          </p:nvSpPr>
          <p:spPr>
            <a:xfrm>
              <a:off x="5799275" y="1799825"/>
              <a:ext cx="62150" cy="53300"/>
            </a:xfrm>
            <a:custGeom>
              <a:avLst/>
              <a:gdLst/>
              <a:ahLst/>
              <a:cxnLst/>
              <a:rect l="l" t="t" r="r" b="b"/>
              <a:pathLst>
                <a:path w="2486" h="2132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1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5" y="1150"/>
                    <a:pt x="2011" y="1"/>
                    <a:pt x="10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9" name="Google Shape;4909;p1"/>
            <p:cNvSpPr/>
            <p:nvPr/>
          </p:nvSpPr>
          <p:spPr>
            <a:xfrm>
              <a:off x="5799275" y="187605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9"/>
                    <a:pt x="2011" y="1"/>
                    <a:pt x="10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0" name="Google Shape;4910;p1"/>
            <p:cNvSpPr/>
            <p:nvPr/>
          </p:nvSpPr>
          <p:spPr>
            <a:xfrm>
              <a:off x="5799275" y="1952050"/>
              <a:ext cx="62200" cy="53500"/>
            </a:xfrm>
            <a:custGeom>
              <a:avLst/>
              <a:gdLst/>
              <a:ahLst/>
              <a:cxnLst/>
              <a:rect l="l" t="t" r="r" b="b"/>
              <a:pathLst>
                <a:path w="2488" h="2140" extrusionOk="0">
                  <a:moveTo>
                    <a:pt x="1057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6"/>
                    <a:pt x="522" y="2139"/>
                    <a:pt x="1069" y="2139"/>
                  </a:cubicBezTo>
                  <a:cubicBezTo>
                    <a:pt x="1333" y="2139"/>
                    <a:pt x="1602" y="2041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1" name="Google Shape;4911;p1"/>
            <p:cNvSpPr/>
            <p:nvPr/>
          </p:nvSpPr>
          <p:spPr>
            <a:xfrm>
              <a:off x="579927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2" name="Google Shape;4912;p1"/>
            <p:cNvSpPr/>
            <p:nvPr/>
          </p:nvSpPr>
          <p:spPr>
            <a:xfrm>
              <a:off x="58752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3" name="Google Shape;4913;p1"/>
            <p:cNvSpPr/>
            <p:nvPr/>
          </p:nvSpPr>
          <p:spPr>
            <a:xfrm>
              <a:off x="58752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4" name="Google Shape;4914;p1"/>
            <p:cNvSpPr/>
            <p:nvPr/>
          </p:nvSpPr>
          <p:spPr>
            <a:xfrm>
              <a:off x="58752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5" name="Google Shape;4915;p1"/>
            <p:cNvSpPr/>
            <p:nvPr/>
          </p:nvSpPr>
          <p:spPr>
            <a:xfrm>
              <a:off x="58752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6" name="Google Shape;4916;p1"/>
            <p:cNvSpPr/>
            <p:nvPr/>
          </p:nvSpPr>
          <p:spPr>
            <a:xfrm>
              <a:off x="58752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7" name="Google Shape;4917;p1"/>
            <p:cNvSpPr/>
            <p:nvPr/>
          </p:nvSpPr>
          <p:spPr>
            <a:xfrm>
              <a:off x="58752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8" name="Google Shape;4918;p1"/>
            <p:cNvSpPr/>
            <p:nvPr/>
          </p:nvSpPr>
          <p:spPr>
            <a:xfrm>
              <a:off x="5875275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9" name="Google Shape;4919;p1"/>
            <p:cNvSpPr/>
            <p:nvPr/>
          </p:nvSpPr>
          <p:spPr>
            <a:xfrm>
              <a:off x="58752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0" name="Google Shape;4920;p1"/>
            <p:cNvSpPr/>
            <p:nvPr/>
          </p:nvSpPr>
          <p:spPr>
            <a:xfrm>
              <a:off x="58752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1" name="Google Shape;4921;p1"/>
            <p:cNvSpPr/>
            <p:nvPr/>
          </p:nvSpPr>
          <p:spPr>
            <a:xfrm>
              <a:off x="58752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2" name="Google Shape;4922;p1"/>
            <p:cNvSpPr/>
            <p:nvPr/>
          </p:nvSpPr>
          <p:spPr>
            <a:xfrm>
              <a:off x="579927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57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3" name="Google Shape;4923;p1"/>
            <p:cNvSpPr/>
            <p:nvPr/>
          </p:nvSpPr>
          <p:spPr>
            <a:xfrm>
              <a:off x="5799275" y="218070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9"/>
                    <a:pt x="2011" y="1"/>
                    <a:pt x="10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4" name="Google Shape;4924;p1"/>
            <p:cNvSpPr/>
            <p:nvPr/>
          </p:nvSpPr>
          <p:spPr>
            <a:xfrm>
              <a:off x="57992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3" y="1149"/>
                    <a:pt x="2019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5" name="Google Shape;4925;p1"/>
            <p:cNvSpPr/>
            <p:nvPr/>
          </p:nvSpPr>
          <p:spPr>
            <a:xfrm>
              <a:off x="579927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6" name="Google Shape;4926;p1"/>
            <p:cNvSpPr/>
            <p:nvPr/>
          </p:nvSpPr>
          <p:spPr>
            <a:xfrm>
              <a:off x="57990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7" name="Google Shape;4927;p1"/>
            <p:cNvSpPr/>
            <p:nvPr/>
          </p:nvSpPr>
          <p:spPr>
            <a:xfrm>
              <a:off x="579927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57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0" y="2137"/>
                  </a:cubicBezTo>
                  <a:cubicBezTo>
                    <a:pt x="1331" y="2137"/>
                    <a:pt x="1597" y="2039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8" name="Google Shape;4928;p1"/>
            <p:cNvSpPr/>
            <p:nvPr/>
          </p:nvSpPr>
          <p:spPr>
            <a:xfrm>
              <a:off x="57990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9" name="Google Shape;4929;p1"/>
            <p:cNvSpPr/>
            <p:nvPr/>
          </p:nvSpPr>
          <p:spPr>
            <a:xfrm>
              <a:off x="5799275" y="240935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5" y="1149"/>
                    <a:pt x="2011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0" name="Google Shape;4930;p1"/>
            <p:cNvSpPr/>
            <p:nvPr/>
          </p:nvSpPr>
          <p:spPr>
            <a:xfrm>
              <a:off x="57230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1" name="Google Shape;4931;p1"/>
            <p:cNvSpPr/>
            <p:nvPr/>
          </p:nvSpPr>
          <p:spPr>
            <a:xfrm>
              <a:off x="564682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2" name="Google Shape;4932;p1"/>
            <p:cNvSpPr/>
            <p:nvPr/>
          </p:nvSpPr>
          <p:spPr>
            <a:xfrm>
              <a:off x="557062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3" name="Google Shape;4933;p1"/>
            <p:cNvSpPr/>
            <p:nvPr/>
          </p:nvSpPr>
          <p:spPr>
            <a:xfrm>
              <a:off x="54944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4" name="Google Shape;4934;p1"/>
            <p:cNvSpPr/>
            <p:nvPr/>
          </p:nvSpPr>
          <p:spPr>
            <a:xfrm>
              <a:off x="5418200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5" name="Google Shape;4935;p1"/>
            <p:cNvSpPr/>
            <p:nvPr/>
          </p:nvSpPr>
          <p:spPr>
            <a:xfrm>
              <a:off x="534197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6" name="Google Shape;4936;p1"/>
            <p:cNvSpPr/>
            <p:nvPr/>
          </p:nvSpPr>
          <p:spPr>
            <a:xfrm>
              <a:off x="602750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4"/>
                    <a:pt x="1078" y="2134"/>
                  </a:cubicBezTo>
                  <a:cubicBezTo>
                    <a:pt x="1340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7" name="Google Shape;4937;p1"/>
            <p:cNvSpPr/>
            <p:nvPr/>
          </p:nvSpPr>
          <p:spPr>
            <a:xfrm>
              <a:off x="602750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54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8" name="Google Shape;4938;p1"/>
            <p:cNvSpPr/>
            <p:nvPr/>
          </p:nvSpPr>
          <p:spPr>
            <a:xfrm>
              <a:off x="6103700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9" name="Google Shape;4939;p1"/>
            <p:cNvSpPr/>
            <p:nvPr/>
          </p:nvSpPr>
          <p:spPr>
            <a:xfrm>
              <a:off x="610370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0" name="Google Shape;4940;p1"/>
            <p:cNvSpPr/>
            <p:nvPr/>
          </p:nvSpPr>
          <p:spPr>
            <a:xfrm>
              <a:off x="595147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1" name="Google Shape;4941;p1"/>
            <p:cNvSpPr/>
            <p:nvPr/>
          </p:nvSpPr>
          <p:spPr>
            <a:xfrm>
              <a:off x="595147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2" name="Google Shape;4942;p1"/>
            <p:cNvSpPr/>
            <p:nvPr/>
          </p:nvSpPr>
          <p:spPr>
            <a:xfrm>
              <a:off x="5875275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3" name="Google Shape;4943;p1"/>
            <p:cNvSpPr/>
            <p:nvPr/>
          </p:nvSpPr>
          <p:spPr>
            <a:xfrm>
              <a:off x="5875275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4" name="Google Shape;4944;p1"/>
            <p:cNvSpPr/>
            <p:nvPr/>
          </p:nvSpPr>
          <p:spPr>
            <a:xfrm>
              <a:off x="587527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5" name="Google Shape;4945;p1"/>
            <p:cNvSpPr/>
            <p:nvPr/>
          </p:nvSpPr>
          <p:spPr>
            <a:xfrm>
              <a:off x="5799125" y="3399500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63" y="1"/>
                  </a:moveTo>
                  <a:cubicBezTo>
                    <a:pt x="478" y="1"/>
                    <a:pt x="6" y="480"/>
                    <a:pt x="6" y="1066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40"/>
                    <a:pt x="1819" y="1822"/>
                  </a:cubicBezTo>
                  <a:cubicBezTo>
                    <a:pt x="2494" y="1147"/>
                    <a:pt x="2014" y="1"/>
                    <a:pt x="10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6" name="Google Shape;4946;p1"/>
            <p:cNvSpPr/>
            <p:nvPr/>
          </p:nvSpPr>
          <p:spPr>
            <a:xfrm>
              <a:off x="579912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3" y="0"/>
                  </a:moveTo>
                  <a:cubicBezTo>
                    <a:pt x="478" y="8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46"/>
                    <a:pt x="2014" y="0"/>
                    <a:pt x="1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7" name="Google Shape;4947;p1"/>
            <p:cNvSpPr/>
            <p:nvPr/>
          </p:nvSpPr>
          <p:spPr>
            <a:xfrm>
              <a:off x="6027500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8" name="Google Shape;4948;p1"/>
            <p:cNvSpPr/>
            <p:nvPr/>
          </p:nvSpPr>
          <p:spPr>
            <a:xfrm>
              <a:off x="5951475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9" name="Google Shape;4949;p1"/>
            <p:cNvSpPr/>
            <p:nvPr/>
          </p:nvSpPr>
          <p:spPr>
            <a:xfrm>
              <a:off x="5875275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0" name="Google Shape;4950;p1"/>
            <p:cNvSpPr/>
            <p:nvPr/>
          </p:nvSpPr>
          <p:spPr>
            <a:xfrm>
              <a:off x="5799050" y="3551925"/>
              <a:ext cx="62375" cy="53300"/>
            </a:xfrm>
            <a:custGeom>
              <a:avLst/>
              <a:gdLst/>
              <a:ahLst/>
              <a:cxnLst/>
              <a:rect l="l" t="t" r="r" b="b"/>
              <a:pathLst>
                <a:path w="2495" h="2132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80"/>
                    <a:pt x="9" y="1066"/>
                  </a:cubicBezTo>
                  <a:cubicBezTo>
                    <a:pt x="9" y="1708"/>
                    <a:pt x="531" y="2131"/>
                    <a:pt x="1078" y="2131"/>
                  </a:cubicBezTo>
                  <a:cubicBezTo>
                    <a:pt x="1342" y="2131"/>
                    <a:pt x="1611" y="2033"/>
                    <a:pt x="1830" y="1814"/>
                  </a:cubicBezTo>
                  <a:cubicBezTo>
                    <a:pt x="2494" y="1141"/>
                    <a:pt x="2020" y="1"/>
                    <a:pt x="1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1" name="Google Shape;4951;p1"/>
            <p:cNvSpPr/>
            <p:nvPr/>
          </p:nvSpPr>
          <p:spPr>
            <a:xfrm>
              <a:off x="5723050" y="3551925"/>
              <a:ext cx="62150" cy="53300"/>
            </a:xfrm>
            <a:custGeom>
              <a:avLst/>
              <a:gdLst/>
              <a:ahLst/>
              <a:cxnLst/>
              <a:rect l="l" t="t" r="r" b="b"/>
              <a:pathLst>
                <a:path w="2486" h="2132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6" y="1141"/>
                    <a:pt x="2012" y="1"/>
                    <a:pt x="1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2" name="Google Shape;4952;p1"/>
            <p:cNvSpPr/>
            <p:nvPr/>
          </p:nvSpPr>
          <p:spPr>
            <a:xfrm>
              <a:off x="57230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3" name="Google Shape;4953;p1"/>
            <p:cNvSpPr/>
            <p:nvPr/>
          </p:nvSpPr>
          <p:spPr>
            <a:xfrm>
              <a:off x="56468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4" name="Google Shape;4954;p1"/>
            <p:cNvSpPr/>
            <p:nvPr/>
          </p:nvSpPr>
          <p:spPr>
            <a:xfrm>
              <a:off x="5646700" y="3399500"/>
              <a:ext cx="62350" cy="53350"/>
            </a:xfrm>
            <a:custGeom>
              <a:avLst/>
              <a:gdLst/>
              <a:ahLst/>
              <a:cxnLst/>
              <a:rect l="l" t="t" r="r" b="b"/>
              <a:pathLst>
                <a:path w="2494" h="2134" extrusionOk="0">
                  <a:moveTo>
                    <a:pt x="1071" y="1"/>
                  </a:moveTo>
                  <a:cubicBezTo>
                    <a:pt x="477" y="1"/>
                    <a:pt x="6" y="480"/>
                    <a:pt x="6" y="1066"/>
                  </a:cubicBezTo>
                  <a:cubicBezTo>
                    <a:pt x="0" y="1709"/>
                    <a:pt x="528" y="2134"/>
                    <a:pt x="1076" y="2134"/>
                  </a:cubicBezTo>
                  <a:cubicBezTo>
                    <a:pt x="1337" y="2134"/>
                    <a:pt x="1603" y="2037"/>
                    <a:pt x="1819" y="1822"/>
                  </a:cubicBezTo>
                  <a:cubicBezTo>
                    <a:pt x="2494" y="1147"/>
                    <a:pt x="2022" y="1"/>
                    <a:pt x="1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5" name="Google Shape;4955;p1"/>
            <p:cNvSpPr/>
            <p:nvPr/>
          </p:nvSpPr>
          <p:spPr>
            <a:xfrm>
              <a:off x="5570475" y="3399500"/>
              <a:ext cx="62350" cy="53350"/>
            </a:xfrm>
            <a:custGeom>
              <a:avLst/>
              <a:gdLst/>
              <a:ahLst/>
              <a:cxnLst/>
              <a:rect l="l" t="t" r="r" b="b"/>
              <a:pathLst>
                <a:path w="2494" h="2134" extrusionOk="0">
                  <a:moveTo>
                    <a:pt x="1071" y="1"/>
                  </a:moveTo>
                  <a:cubicBezTo>
                    <a:pt x="486" y="1"/>
                    <a:pt x="6" y="480"/>
                    <a:pt x="6" y="1066"/>
                  </a:cubicBezTo>
                  <a:cubicBezTo>
                    <a:pt x="1" y="1709"/>
                    <a:pt x="528" y="2134"/>
                    <a:pt x="1076" y="2134"/>
                  </a:cubicBezTo>
                  <a:cubicBezTo>
                    <a:pt x="1338" y="2134"/>
                    <a:pt x="1604" y="2037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6" name="Google Shape;4956;p1"/>
            <p:cNvSpPr/>
            <p:nvPr/>
          </p:nvSpPr>
          <p:spPr>
            <a:xfrm>
              <a:off x="55704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7" name="Google Shape;4957;p1"/>
            <p:cNvSpPr/>
            <p:nvPr/>
          </p:nvSpPr>
          <p:spPr>
            <a:xfrm>
              <a:off x="54942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5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3" y="1154"/>
                    <a:pt x="2022" y="8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8" name="Google Shape;4958;p1"/>
            <p:cNvSpPr/>
            <p:nvPr/>
          </p:nvSpPr>
          <p:spPr>
            <a:xfrm>
              <a:off x="5494275" y="3247075"/>
              <a:ext cx="62350" cy="53500"/>
            </a:xfrm>
            <a:custGeom>
              <a:avLst/>
              <a:gdLst/>
              <a:ahLst/>
              <a:cxnLst/>
              <a:rect l="l" t="t" r="r" b="b"/>
              <a:pathLst>
                <a:path w="2494" h="2140" extrusionOk="0">
                  <a:moveTo>
                    <a:pt x="1071" y="1"/>
                  </a:moveTo>
                  <a:cubicBezTo>
                    <a:pt x="485" y="1"/>
                    <a:pt x="6" y="480"/>
                    <a:pt x="6" y="1066"/>
                  </a:cubicBezTo>
                  <a:cubicBezTo>
                    <a:pt x="0" y="1711"/>
                    <a:pt x="527" y="2140"/>
                    <a:pt x="1077" y="2140"/>
                  </a:cubicBezTo>
                  <a:cubicBezTo>
                    <a:pt x="1337" y="2140"/>
                    <a:pt x="1602" y="2044"/>
                    <a:pt x="1819" y="1830"/>
                  </a:cubicBezTo>
                  <a:cubicBezTo>
                    <a:pt x="2493" y="1155"/>
                    <a:pt x="2022" y="9"/>
                    <a:pt x="1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9" name="Google Shape;4959;p1"/>
            <p:cNvSpPr/>
            <p:nvPr/>
          </p:nvSpPr>
          <p:spPr>
            <a:xfrm>
              <a:off x="5646700" y="3247075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0" name="Google Shape;4960;p1"/>
            <p:cNvSpPr/>
            <p:nvPr/>
          </p:nvSpPr>
          <p:spPr>
            <a:xfrm>
              <a:off x="5570625" y="31710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1" name="Google Shape;4961;p1"/>
            <p:cNvSpPr/>
            <p:nvPr/>
          </p:nvSpPr>
          <p:spPr>
            <a:xfrm>
              <a:off x="549440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2" name="Google Shape;4962;p1"/>
            <p:cNvSpPr/>
            <p:nvPr/>
          </p:nvSpPr>
          <p:spPr>
            <a:xfrm>
              <a:off x="7322525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3" name="Google Shape;4963;p1"/>
            <p:cNvSpPr/>
            <p:nvPr/>
          </p:nvSpPr>
          <p:spPr>
            <a:xfrm>
              <a:off x="72465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4" name="Google Shape;4964;p1"/>
            <p:cNvSpPr/>
            <p:nvPr/>
          </p:nvSpPr>
          <p:spPr>
            <a:xfrm>
              <a:off x="72465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5" name="Google Shape;4965;p1"/>
            <p:cNvSpPr/>
            <p:nvPr/>
          </p:nvSpPr>
          <p:spPr>
            <a:xfrm>
              <a:off x="71703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6" name="Google Shape;4966;p1"/>
            <p:cNvSpPr/>
            <p:nvPr/>
          </p:nvSpPr>
          <p:spPr>
            <a:xfrm>
              <a:off x="71703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7" name="Google Shape;4967;p1"/>
            <p:cNvSpPr/>
            <p:nvPr/>
          </p:nvSpPr>
          <p:spPr>
            <a:xfrm>
              <a:off x="70940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8" name="Google Shape;4968;p1"/>
            <p:cNvSpPr/>
            <p:nvPr/>
          </p:nvSpPr>
          <p:spPr>
            <a:xfrm>
              <a:off x="70940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9" name="Google Shape;4969;p1"/>
            <p:cNvSpPr/>
            <p:nvPr/>
          </p:nvSpPr>
          <p:spPr>
            <a:xfrm>
              <a:off x="7017875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8" y="2129"/>
                    <a:pt x="1076" y="2129"/>
                  </a:cubicBezTo>
                  <a:cubicBezTo>
                    <a:pt x="1339" y="2129"/>
                    <a:pt x="1605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0" name="Google Shape;4970;p1"/>
            <p:cNvSpPr/>
            <p:nvPr/>
          </p:nvSpPr>
          <p:spPr>
            <a:xfrm>
              <a:off x="7017875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1" name="Google Shape;4971;p1"/>
            <p:cNvSpPr/>
            <p:nvPr/>
          </p:nvSpPr>
          <p:spPr>
            <a:xfrm>
              <a:off x="69418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2" name="Google Shape;4972;p1"/>
            <p:cNvSpPr/>
            <p:nvPr/>
          </p:nvSpPr>
          <p:spPr>
            <a:xfrm>
              <a:off x="69418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3" name="Google Shape;4973;p1"/>
            <p:cNvSpPr/>
            <p:nvPr/>
          </p:nvSpPr>
          <p:spPr>
            <a:xfrm>
              <a:off x="69418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4" name="Google Shape;4974;p1"/>
            <p:cNvSpPr/>
            <p:nvPr/>
          </p:nvSpPr>
          <p:spPr>
            <a:xfrm>
              <a:off x="69418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5" name="Google Shape;4975;p1"/>
            <p:cNvSpPr/>
            <p:nvPr/>
          </p:nvSpPr>
          <p:spPr>
            <a:xfrm>
              <a:off x="68656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6" name="Google Shape;4976;p1"/>
            <p:cNvSpPr/>
            <p:nvPr/>
          </p:nvSpPr>
          <p:spPr>
            <a:xfrm>
              <a:off x="68656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7" name="Google Shape;4977;p1"/>
            <p:cNvSpPr/>
            <p:nvPr/>
          </p:nvSpPr>
          <p:spPr>
            <a:xfrm>
              <a:off x="68656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8" name="Google Shape;4978;p1"/>
            <p:cNvSpPr/>
            <p:nvPr/>
          </p:nvSpPr>
          <p:spPr>
            <a:xfrm>
              <a:off x="68656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9" name="Google Shape;4979;p1"/>
            <p:cNvSpPr/>
            <p:nvPr/>
          </p:nvSpPr>
          <p:spPr>
            <a:xfrm>
              <a:off x="67892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0" name="Google Shape;4980;p1"/>
            <p:cNvSpPr/>
            <p:nvPr/>
          </p:nvSpPr>
          <p:spPr>
            <a:xfrm>
              <a:off x="67892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1" name="Google Shape;4981;p1"/>
            <p:cNvSpPr/>
            <p:nvPr/>
          </p:nvSpPr>
          <p:spPr>
            <a:xfrm>
              <a:off x="678922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2" name="Google Shape;4982;p1"/>
            <p:cNvSpPr/>
            <p:nvPr/>
          </p:nvSpPr>
          <p:spPr>
            <a:xfrm>
              <a:off x="678922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3" name="Google Shape;4983;p1"/>
            <p:cNvSpPr/>
            <p:nvPr/>
          </p:nvSpPr>
          <p:spPr>
            <a:xfrm>
              <a:off x="671322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4" name="Google Shape;4984;p1"/>
            <p:cNvSpPr/>
            <p:nvPr/>
          </p:nvSpPr>
          <p:spPr>
            <a:xfrm>
              <a:off x="67132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5" name="Google Shape;4985;p1"/>
            <p:cNvSpPr/>
            <p:nvPr/>
          </p:nvSpPr>
          <p:spPr>
            <a:xfrm>
              <a:off x="67132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6" name="Google Shape;4986;p1"/>
            <p:cNvSpPr/>
            <p:nvPr/>
          </p:nvSpPr>
          <p:spPr>
            <a:xfrm>
              <a:off x="67132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7" name="Google Shape;4987;p1"/>
            <p:cNvSpPr/>
            <p:nvPr/>
          </p:nvSpPr>
          <p:spPr>
            <a:xfrm>
              <a:off x="67132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8" name="Google Shape;4988;p1"/>
            <p:cNvSpPr/>
            <p:nvPr/>
          </p:nvSpPr>
          <p:spPr>
            <a:xfrm>
              <a:off x="66370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9" name="Google Shape;4989;p1"/>
            <p:cNvSpPr/>
            <p:nvPr/>
          </p:nvSpPr>
          <p:spPr>
            <a:xfrm>
              <a:off x="66370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0" name="Google Shape;4990;p1"/>
            <p:cNvSpPr/>
            <p:nvPr/>
          </p:nvSpPr>
          <p:spPr>
            <a:xfrm>
              <a:off x="65608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1" name="Google Shape;4991;p1"/>
            <p:cNvSpPr/>
            <p:nvPr/>
          </p:nvSpPr>
          <p:spPr>
            <a:xfrm>
              <a:off x="656080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2" name="Google Shape;4992;p1"/>
            <p:cNvSpPr/>
            <p:nvPr/>
          </p:nvSpPr>
          <p:spPr>
            <a:xfrm>
              <a:off x="6560800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3" name="Google Shape;4993;p1"/>
            <p:cNvSpPr/>
            <p:nvPr/>
          </p:nvSpPr>
          <p:spPr>
            <a:xfrm>
              <a:off x="64845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4" name="Google Shape;4994;p1"/>
            <p:cNvSpPr/>
            <p:nvPr/>
          </p:nvSpPr>
          <p:spPr>
            <a:xfrm>
              <a:off x="648457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5" name="Google Shape;4995;p1"/>
            <p:cNvSpPr/>
            <p:nvPr/>
          </p:nvSpPr>
          <p:spPr>
            <a:xfrm>
              <a:off x="640835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6" name="Google Shape;4996;p1"/>
            <p:cNvSpPr/>
            <p:nvPr/>
          </p:nvSpPr>
          <p:spPr>
            <a:xfrm>
              <a:off x="640835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7" name="Google Shape;4997;p1"/>
            <p:cNvSpPr/>
            <p:nvPr/>
          </p:nvSpPr>
          <p:spPr>
            <a:xfrm>
              <a:off x="640835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8" name="Google Shape;4998;p1"/>
            <p:cNvSpPr/>
            <p:nvPr/>
          </p:nvSpPr>
          <p:spPr>
            <a:xfrm>
              <a:off x="64083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9" name="Google Shape;4999;p1"/>
            <p:cNvSpPr/>
            <p:nvPr/>
          </p:nvSpPr>
          <p:spPr>
            <a:xfrm>
              <a:off x="64083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0" name="Google Shape;5000;p1"/>
            <p:cNvSpPr/>
            <p:nvPr/>
          </p:nvSpPr>
          <p:spPr>
            <a:xfrm>
              <a:off x="640835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1" name="Google Shape;5001;p1"/>
            <p:cNvSpPr/>
            <p:nvPr/>
          </p:nvSpPr>
          <p:spPr>
            <a:xfrm>
              <a:off x="6408350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2" name="Google Shape;5002;p1"/>
            <p:cNvSpPr/>
            <p:nvPr/>
          </p:nvSpPr>
          <p:spPr>
            <a:xfrm>
              <a:off x="63323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3" name="Google Shape;5003;p1"/>
            <p:cNvSpPr/>
            <p:nvPr/>
          </p:nvSpPr>
          <p:spPr>
            <a:xfrm>
              <a:off x="63323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4" name="Google Shape;5004;p1"/>
            <p:cNvSpPr/>
            <p:nvPr/>
          </p:nvSpPr>
          <p:spPr>
            <a:xfrm>
              <a:off x="63323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5" name="Google Shape;5005;p1"/>
            <p:cNvSpPr/>
            <p:nvPr/>
          </p:nvSpPr>
          <p:spPr>
            <a:xfrm>
              <a:off x="63323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6" name="Google Shape;5006;p1"/>
            <p:cNvSpPr/>
            <p:nvPr/>
          </p:nvSpPr>
          <p:spPr>
            <a:xfrm>
              <a:off x="63323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7" name="Google Shape;5007;p1"/>
            <p:cNvSpPr/>
            <p:nvPr/>
          </p:nvSpPr>
          <p:spPr>
            <a:xfrm>
              <a:off x="63323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8" name="Google Shape;5008;p1"/>
            <p:cNvSpPr/>
            <p:nvPr/>
          </p:nvSpPr>
          <p:spPr>
            <a:xfrm>
              <a:off x="63323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9" name="Google Shape;5009;p1"/>
            <p:cNvSpPr/>
            <p:nvPr/>
          </p:nvSpPr>
          <p:spPr>
            <a:xfrm>
              <a:off x="625615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0" name="Google Shape;5010;p1"/>
            <p:cNvSpPr/>
            <p:nvPr/>
          </p:nvSpPr>
          <p:spPr>
            <a:xfrm>
              <a:off x="625615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1" name="Google Shape;5011;p1"/>
            <p:cNvSpPr/>
            <p:nvPr/>
          </p:nvSpPr>
          <p:spPr>
            <a:xfrm>
              <a:off x="62561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2" name="Google Shape;5012;p1"/>
            <p:cNvSpPr/>
            <p:nvPr/>
          </p:nvSpPr>
          <p:spPr>
            <a:xfrm>
              <a:off x="62561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0" y="2138"/>
                  </a:cubicBezTo>
                  <a:cubicBezTo>
                    <a:pt x="1331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3" name="Google Shape;5013;p1"/>
            <p:cNvSpPr/>
            <p:nvPr/>
          </p:nvSpPr>
          <p:spPr>
            <a:xfrm>
              <a:off x="6256150" y="18760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4" name="Google Shape;5014;p1"/>
            <p:cNvSpPr/>
            <p:nvPr/>
          </p:nvSpPr>
          <p:spPr>
            <a:xfrm>
              <a:off x="62561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5" name="Google Shape;5015;p1"/>
            <p:cNvSpPr/>
            <p:nvPr/>
          </p:nvSpPr>
          <p:spPr>
            <a:xfrm>
              <a:off x="62561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6" name="Google Shape;5016;p1"/>
            <p:cNvSpPr/>
            <p:nvPr/>
          </p:nvSpPr>
          <p:spPr>
            <a:xfrm>
              <a:off x="62561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7" name="Google Shape;5017;p1"/>
            <p:cNvSpPr/>
            <p:nvPr/>
          </p:nvSpPr>
          <p:spPr>
            <a:xfrm>
              <a:off x="617992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8" name="Google Shape;5018;p1"/>
            <p:cNvSpPr/>
            <p:nvPr/>
          </p:nvSpPr>
          <p:spPr>
            <a:xfrm>
              <a:off x="617992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9" name="Google Shape;5019;p1"/>
            <p:cNvSpPr/>
            <p:nvPr/>
          </p:nvSpPr>
          <p:spPr>
            <a:xfrm>
              <a:off x="61799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0" name="Google Shape;5020;p1"/>
            <p:cNvSpPr/>
            <p:nvPr/>
          </p:nvSpPr>
          <p:spPr>
            <a:xfrm>
              <a:off x="61799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1" name="Google Shape;5021;p1"/>
            <p:cNvSpPr/>
            <p:nvPr/>
          </p:nvSpPr>
          <p:spPr>
            <a:xfrm>
              <a:off x="610370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2" name="Google Shape;5022;p1"/>
            <p:cNvSpPr/>
            <p:nvPr/>
          </p:nvSpPr>
          <p:spPr>
            <a:xfrm>
              <a:off x="610370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3" name="Google Shape;5023;p1"/>
            <p:cNvSpPr/>
            <p:nvPr/>
          </p:nvSpPr>
          <p:spPr>
            <a:xfrm>
              <a:off x="61037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4" name="Google Shape;5024;p1"/>
            <p:cNvSpPr/>
            <p:nvPr/>
          </p:nvSpPr>
          <p:spPr>
            <a:xfrm>
              <a:off x="61037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5" name="Google Shape;5025;p1"/>
            <p:cNvSpPr/>
            <p:nvPr/>
          </p:nvSpPr>
          <p:spPr>
            <a:xfrm>
              <a:off x="610370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6" name="Google Shape;5026;p1"/>
            <p:cNvSpPr/>
            <p:nvPr/>
          </p:nvSpPr>
          <p:spPr>
            <a:xfrm>
              <a:off x="60275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7" name="Google Shape;5027;p1"/>
            <p:cNvSpPr/>
            <p:nvPr/>
          </p:nvSpPr>
          <p:spPr>
            <a:xfrm>
              <a:off x="602750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8" name="Google Shape;5028;p1"/>
            <p:cNvSpPr/>
            <p:nvPr/>
          </p:nvSpPr>
          <p:spPr>
            <a:xfrm>
              <a:off x="59514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9" name="Google Shape;5029;p1"/>
            <p:cNvSpPr/>
            <p:nvPr/>
          </p:nvSpPr>
          <p:spPr>
            <a:xfrm>
              <a:off x="59514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0" name="Google Shape;5030;p1"/>
            <p:cNvSpPr/>
            <p:nvPr/>
          </p:nvSpPr>
          <p:spPr>
            <a:xfrm>
              <a:off x="59514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1" name="Google Shape;5031;p1"/>
            <p:cNvSpPr/>
            <p:nvPr/>
          </p:nvSpPr>
          <p:spPr>
            <a:xfrm>
              <a:off x="59514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2" name="Google Shape;5032;p1"/>
            <p:cNvSpPr/>
            <p:nvPr/>
          </p:nvSpPr>
          <p:spPr>
            <a:xfrm>
              <a:off x="59514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3" name="Google Shape;5033;p1"/>
            <p:cNvSpPr/>
            <p:nvPr/>
          </p:nvSpPr>
          <p:spPr>
            <a:xfrm>
              <a:off x="587527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4" name="Google Shape;5034;p1"/>
            <p:cNvSpPr/>
            <p:nvPr/>
          </p:nvSpPr>
          <p:spPr>
            <a:xfrm>
              <a:off x="587527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5" name="Google Shape;5035;p1"/>
            <p:cNvSpPr/>
            <p:nvPr/>
          </p:nvSpPr>
          <p:spPr>
            <a:xfrm>
              <a:off x="58752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6" name="Google Shape;5036;p1"/>
            <p:cNvSpPr/>
            <p:nvPr/>
          </p:nvSpPr>
          <p:spPr>
            <a:xfrm>
              <a:off x="58752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7" name="Google Shape;5037;p1"/>
            <p:cNvSpPr/>
            <p:nvPr/>
          </p:nvSpPr>
          <p:spPr>
            <a:xfrm>
              <a:off x="58752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8" name="Google Shape;5038;p1"/>
            <p:cNvSpPr/>
            <p:nvPr/>
          </p:nvSpPr>
          <p:spPr>
            <a:xfrm>
              <a:off x="58752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9" name="Google Shape;5039;p1"/>
            <p:cNvSpPr/>
            <p:nvPr/>
          </p:nvSpPr>
          <p:spPr>
            <a:xfrm>
              <a:off x="58752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0" name="Google Shape;5040;p1"/>
            <p:cNvSpPr/>
            <p:nvPr/>
          </p:nvSpPr>
          <p:spPr>
            <a:xfrm>
              <a:off x="579927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1" name="Google Shape;5041;p1"/>
            <p:cNvSpPr/>
            <p:nvPr/>
          </p:nvSpPr>
          <p:spPr>
            <a:xfrm>
              <a:off x="579927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2" name="Google Shape;5042;p1"/>
            <p:cNvSpPr/>
            <p:nvPr/>
          </p:nvSpPr>
          <p:spPr>
            <a:xfrm>
              <a:off x="5799125" y="119055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3" y="0"/>
                  </a:moveTo>
                  <a:cubicBezTo>
                    <a:pt x="478" y="0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46"/>
                    <a:pt x="2014" y="0"/>
                    <a:pt x="1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3" name="Google Shape;5043;p1"/>
            <p:cNvSpPr/>
            <p:nvPr/>
          </p:nvSpPr>
          <p:spPr>
            <a:xfrm>
              <a:off x="572305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4" name="Google Shape;5044;p1"/>
            <p:cNvSpPr/>
            <p:nvPr/>
          </p:nvSpPr>
          <p:spPr>
            <a:xfrm>
              <a:off x="572305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5" name="Google Shape;5045;p1"/>
            <p:cNvSpPr/>
            <p:nvPr/>
          </p:nvSpPr>
          <p:spPr>
            <a:xfrm>
              <a:off x="57230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6" name="Google Shape;5046;p1"/>
            <p:cNvSpPr/>
            <p:nvPr/>
          </p:nvSpPr>
          <p:spPr>
            <a:xfrm>
              <a:off x="57230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7" name="Google Shape;5047;p1"/>
            <p:cNvSpPr/>
            <p:nvPr/>
          </p:nvSpPr>
          <p:spPr>
            <a:xfrm>
              <a:off x="57230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8" name="Google Shape;5048;p1"/>
            <p:cNvSpPr/>
            <p:nvPr/>
          </p:nvSpPr>
          <p:spPr>
            <a:xfrm>
              <a:off x="5722900" y="1190550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1" y="0"/>
                  </a:moveTo>
                  <a:cubicBezTo>
                    <a:pt x="478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46"/>
                    <a:pt x="2014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9" name="Google Shape;5049;p1"/>
            <p:cNvSpPr/>
            <p:nvPr/>
          </p:nvSpPr>
          <p:spPr>
            <a:xfrm>
              <a:off x="56468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0" name="Google Shape;5050;p1"/>
            <p:cNvSpPr/>
            <p:nvPr/>
          </p:nvSpPr>
          <p:spPr>
            <a:xfrm>
              <a:off x="56468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2"/>
                    <a:pt x="1814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1" name="Google Shape;5051;p1"/>
            <p:cNvSpPr/>
            <p:nvPr/>
          </p:nvSpPr>
          <p:spPr>
            <a:xfrm>
              <a:off x="56468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2" name="Google Shape;5052;p1"/>
            <p:cNvSpPr/>
            <p:nvPr/>
          </p:nvSpPr>
          <p:spPr>
            <a:xfrm>
              <a:off x="56468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3" name="Google Shape;5053;p1"/>
            <p:cNvSpPr/>
            <p:nvPr/>
          </p:nvSpPr>
          <p:spPr>
            <a:xfrm>
              <a:off x="564682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4" name="Google Shape;5054;p1"/>
            <p:cNvSpPr/>
            <p:nvPr/>
          </p:nvSpPr>
          <p:spPr>
            <a:xfrm>
              <a:off x="5646700" y="119055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5" name="Google Shape;5055;p1"/>
            <p:cNvSpPr/>
            <p:nvPr/>
          </p:nvSpPr>
          <p:spPr>
            <a:xfrm>
              <a:off x="5570625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6" name="Google Shape;5056;p1"/>
            <p:cNvSpPr/>
            <p:nvPr/>
          </p:nvSpPr>
          <p:spPr>
            <a:xfrm>
              <a:off x="5570625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7" name="Google Shape;5057;p1"/>
            <p:cNvSpPr/>
            <p:nvPr/>
          </p:nvSpPr>
          <p:spPr>
            <a:xfrm>
              <a:off x="5570475" y="1190550"/>
              <a:ext cx="62350" cy="53325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6" y="0"/>
                    <a:pt x="6" y="472"/>
                    <a:pt x="6" y="1065"/>
                  </a:cubicBezTo>
                  <a:cubicBezTo>
                    <a:pt x="1" y="1709"/>
                    <a:pt x="524" y="2133"/>
                    <a:pt x="1073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8" name="Google Shape;5058;p1"/>
            <p:cNvSpPr/>
            <p:nvPr/>
          </p:nvSpPr>
          <p:spPr>
            <a:xfrm>
              <a:off x="54944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9" name="Google Shape;5059;p1"/>
            <p:cNvSpPr/>
            <p:nvPr/>
          </p:nvSpPr>
          <p:spPr>
            <a:xfrm>
              <a:off x="54944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0" name="Google Shape;5060;p1"/>
            <p:cNvSpPr/>
            <p:nvPr/>
          </p:nvSpPr>
          <p:spPr>
            <a:xfrm>
              <a:off x="5494275" y="1190550"/>
              <a:ext cx="62350" cy="53325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5" y="0"/>
                    <a:pt x="6" y="472"/>
                    <a:pt x="6" y="1065"/>
                  </a:cubicBezTo>
                  <a:cubicBezTo>
                    <a:pt x="0" y="1709"/>
                    <a:pt x="524" y="2133"/>
                    <a:pt x="1072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3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1" name="Google Shape;5061;p1"/>
            <p:cNvSpPr/>
            <p:nvPr/>
          </p:nvSpPr>
          <p:spPr>
            <a:xfrm>
              <a:off x="541820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5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2" name="Google Shape;5062;p1"/>
            <p:cNvSpPr/>
            <p:nvPr/>
          </p:nvSpPr>
          <p:spPr>
            <a:xfrm>
              <a:off x="541820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3" name="Google Shape;5063;p1"/>
            <p:cNvSpPr/>
            <p:nvPr/>
          </p:nvSpPr>
          <p:spPr>
            <a:xfrm>
              <a:off x="5418200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4" name="Google Shape;5064;p1"/>
            <p:cNvSpPr/>
            <p:nvPr/>
          </p:nvSpPr>
          <p:spPr>
            <a:xfrm>
              <a:off x="5418200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5" name="Google Shape;5065;p1"/>
            <p:cNvSpPr/>
            <p:nvPr/>
          </p:nvSpPr>
          <p:spPr>
            <a:xfrm>
              <a:off x="53419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6" name="Google Shape;5066;p1"/>
            <p:cNvSpPr/>
            <p:nvPr/>
          </p:nvSpPr>
          <p:spPr>
            <a:xfrm>
              <a:off x="534197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7" name="Google Shape;5067;p1"/>
            <p:cNvSpPr/>
            <p:nvPr/>
          </p:nvSpPr>
          <p:spPr>
            <a:xfrm>
              <a:off x="526577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8" name="Google Shape;5068;p1"/>
            <p:cNvSpPr/>
            <p:nvPr/>
          </p:nvSpPr>
          <p:spPr>
            <a:xfrm>
              <a:off x="526577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5"/>
                    <a:pt x="2016" y="8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9" name="Google Shape;5069;p1"/>
            <p:cNvSpPr/>
            <p:nvPr/>
          </p:nvSpPr>
          <p:spPr>
            <a:xfrm>
              <a:off x="52657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0"/>
                    <a:pt x="0" y="480"/>
                    <a:pt x="0" y="1074"/>
                  </a:cubicBezTo>
                  <a:cubicBezTo>
                    <a:pt x="0" y="1711"/>
                    <a:pt x="521" y="2137"/>
                    <a:pt x="1067" y="2137"/>
                  </a:cubicBezTo>
                  <a:cubicBezTo>
                    <a:pt x="1328" y="2137"/>
                    <a:pt x="1595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0" name="Google Shape;5070;p1"/>
            <p:cNvSpPr/>
            <p:nvPr/>
          </p:nvSpPr>
          <p:spPr>
            <a:xfrm>
              <a:off x="518955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1" name="Google Shape;5071;p1"/>
            <p:cNvSpPr/>
            <p:nvPr/>
          </p:nvSpPr>
          <p:spPr>
            <a:xfrm>
              <a:off x="518955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2" name="Google Shape;5072;p1"/>
            <p:cNvSpPr/>
            <p:nvPr/>
          </p:nvSpPr>
          <p:spPr>
            <a:xfrm>
              <a:off x="5189550" y="13427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3" name="Google Shape;5073;p1"/>
            <p:cNvSpPr/>
            <p:nvPr/>
          </p:nvSpPr>
          <p:spPr>
            <a:xfrm>
              <a:off x="5113350" y="30948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4" name="Google Shape;5074;p1"/>
            <p:cNvSpPr/>
            <p:nvPr/>
          </p:nvSpPr>
          <p:spPr>
            <a:xfrm>
              <a:off x="5113350" y="3018650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73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5" name="Google Shape;5075;p1"/>
            <p:cNvSpPr/>
            <p:nvPr/>
          </p:nvSpPr>
          <p:spPr>
            <a:xfrm>
              <a:off x="5113350" y="29424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6" name="Google Shape;5076;p1"/>
            <p:cNvSpPr/>
            <p:nvPr/>
          </p:nvSpPr>
          <p:spPr>
            <a:xfrm>
              <a:off x="5113350" y="2866425"/>
              <a:ext cx="62400" cy="53275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73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4" y="2032"/>
                    <a:pt x="1821" y="1813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7" name="Google Shape;5077;p1"/>
            <p:cNvSpPr/>
            <p:nvPr/>
          </p:nvSpPr>
          <p:spPr>
            <a:xfrm>
              <a:off x="5113350" y="27902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8" name="Google Shape;5078;p1"/>
            <p:cNvSpPr/>
            <p:nvPr/>
          </p:nvSpPr>
          <p:spPr>
            <a:xfrm>
              <a:off x="5113350" y="27140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9" name="Google Shape;5079;p1"/>
            <p:cNvSpPr/>
            <p:nvPr/>
          </p:nvSpPr>
          <p:spPr>
            <a:xfrm>
              <a:off x="5113350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0" name="Google Shape;5080;p1"/>
            <p:cNvSpPr/>
            <p:nvPr/>
          </p:nvSpPr>
          <p:spPr>
            <a:xfrm>
              <a:off x="5113350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1" name="Google Shape;5081;p1"/>
            <p:cNvSpPr/>
            <p:nvPr/>
          </p:nvSpPr>
          <p:spPr>
            <a:xfrm>
              <a:off x="50373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2" name="Google Shape;5082;p1"/>
            <p:cNvSpPr/>
            <p:nvPr/>
          </p:nvSpPr>
          <p:spPr>
            <a:xfrm>
              <a:off x="50373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3" name="Google Shape;5083;p1"/>
            <p:cNvSpPr/>
            <p:nvPr/>
          </p:nvSpPr>
          <p:spPr>
            <a:xfrm>
              <a:off x="50373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2"/>
                    <a:pt x="1814" y="1813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4" name="Google Shape;5084;p1"/>
            <p:cNvSpPr/>
            <p:nvPr/>
          </p:nvSpPr>
          <p:spPr>
            <a:xfrm>
              <a:off x="50373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5" name="Google Shape;5085;p1"/>
            <p:cNvSpPr/>
            <p:nvPr/>
          </p:nvSpPr>
          <p:spPr>
            <a:xfrm>
              <a:off x="50373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6" name="Google Shape;5086;p1"/>
            <p:cNvSpPr/>
            <p:nvPr/>
          </p:nvSpPr>
          <p:spPr>
            <a:xfrm>
              <a:off x="50373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7" name="Google Shape;5087;p1"/>
            <p:cNvSpPr/>
            <p:nvPr/>
          </p:nvSpPr>
          <p:spPr>
            <a:xfrm>
              <a:off x="50373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8" name="Google Shape;5088;p1"/>
            <p:cNvSpPr/>
            <p:nvPr/>
          </p:nvSpPr>
          <p:spPr>
            <a:xfrm>
              <a:off x="496112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9" name="Google Shape;5089;p1"/>
            <p:cNvSpPr/>
            <p:nvPr/>
          </p:nvSpPr>
          <p:spPr>
            <a:xfrm>
              <a:off x="4961125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0" name="Google Shape;5090;p1"/>
            <p:cNvSpPr/>
            <p:nvPr/>
          </p:nvSpPr>
          <p:spPr>
            <a:xfrm>
              <a:off x="49611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1" name="Google Shape;5091;p1"/>
            <p:cNvSpPr/>
            <p:nvPr/>
          </p:nvSpPr>
          <p:spPr>
            <a:xfrm>
              <a:off x="49611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2" name="Google Shape;5092;p1"/>
            <p:cNvSpPr/>
            <p:nvPr/>
          </p:nvSpPr>
          <p:spPr>
            <a:xfrm>
              <a:off x="49611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3" name="Google Shape;5093;p1"/>
            <p:cNvSpPr/>
            <p:nvPr/>
          </p:nvSpPr>
          <p:spPr>
            <a:xfrm>
              <a:off x="496112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4" name="Google Shape;5094;p1"/>
            <p:cNvSpPr/>
            <p:nvPr/>
          </p:nvSpPr>
          <p:spPr>
            <a:xfrm>
              <a:off x="48849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5" name="Google Shape;5095;p1"/>
            <p:cNvSpPr/>
            <p:nvPr/>
          </p:nvSpPr>
          <p:spPr>
            <a:xfrm>
              <a:off x="48849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6" name="Google Shape;5096;p1"/>
            <p:cNvSpPr/>
            <p:nvPr/>
          </p:nvSpPr>
          <p:spPr>
            <a:xfrm>
              <a:off x="48849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7" name="Google Shape;5097;p1"/>
            <p:cNvSpPr/>
            <p:nvPr/>
          </p:nvSpPr>
          <p:spPr>
            <a:xfrm>
              <a:off x="488490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8" name="Google Shape;5098;p1"/>
            <p:cNvSpPr/>
            <p:nvPr/>
          </p:nvSpPr>
          <p:spPr>
            <a:xfrm>
              <a:off x="4808700" y="26377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9" name="Google Shape;5099;p1"/>
            <p:cNvSpPr/>
            <p:nvPr/>
          </p:nvSpPr>
          <p:spPr>
            <a:xfrm>
              <a:off x="4808700" y="25615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0" name="Google Shape;5100;p1"/>
            <p:cNvSpPr/>
            <p:nvPr/>
          </p:nvSpPr>
          <p:spPr>
            <a:xfrm>
              <a:off x="4808700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1" name="Google Shape;5101;p1"/>
            <p:cNvSpPr/>
            <p:nvPr/>
          </p:nvSpPr>
          <p:spPr>
            <a:xfrm>
              <a:off x="4808700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2" name="Google Shape;5102;p1"/>
            <p:cNvSpPr/>
            <p:nvPr/>
          </p:nvSpPr>
          <p:spPr>
            <a:xfrm>
              <a:off x="4808700" y="11905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3" name="Google Shape;5103;p1"/>
            <p:cNvSpPr/>
            <p:nvPr/>
          </p:nvSpPr>
          <p:spPr>
            <a:xfrm>
              <a:off x="4808700" y="1038125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4" name="Google Shape;5104;p1"/>
            <p:cNvSpPr/>
            <p:nvPr/>
          </p:nvSpPr>
          <p:spPr>
            <a:xfrm>
              <a:off x="473247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5" name="Google Shape;5105;p1"/>
            <p:cNvSpPr/>
            <p:nvPr/>
          </p:nvSpPr>
          <p:spPr>
            <a:xfrm>
              <a:off x="47324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6" name="Google Shape;5106;p1"/>
            <p:cNvSpPr/>
            <p:nvPr/>
          </p:nvSpPr>
          <p:spPr>
            <a:xfrm>
              <a:off x="47324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7" name="Google Shape;5107;p1"/>
            <p:cNvSpPr/>
            <p:nvPr/>
          </p:nvSpPr>
          <p:spPr>
            <a:xfrm>
              <a:off x="47324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8" name="Google Shape;5108;p1"/>
            <p:cNvSpPr/>
            <p:nvPr/>
          </p:nvSpPr>
          <p:spPr>
            <a:xfrm>
              <a:off x="4732475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9" name="Google Shape;5109;p1"/>
            <p:cNvSpPr/>
            <p:nvPr/>
          </p:nvSpPr>
          <p:spPr>
            <a:xfrm>
              <a:off x="4656475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0" name="Google Shape;5110;p1"/>
            <p:cNvSpPr/>
            <p:nvPr/>
          </p:nvSpPr>
          <p:spPr>
            <a:xfrm>
              <a:off x="465647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1" name="Google Shape;5111;p1"/>
            <p:cNvSpPr/>
            <p:nvPr/>
          </p:nvSpPr>
          <p:spPr>
            <a:xfrm>
              <a:off x="465647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2" name="Google Shape;5112;p1"/>
            <p:cNvSpPr/>
            <p:nvPr/>
          </p:nvSpPr>
          <p:spPr>
            <a:xfrm>
              <a:off x="4656475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3" name="Google Shape;5113;p1"/>
            <p:cNvSpPr/>
            <p:nvPr/>
          </p:nvSpPr>
          <p:spPr>
            <a:xfrm>
              <a:off x="465647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4" name="Google Shape;5114;p1"/>
            <p:cNvSpPr/>
            <p:nvPr/>
          </p:nvSpPr>
          <p:spPr>
            <a:xfrm>
              <a:off x="46564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5" name="Google Shape;5115;p1"/>
            <p:cNvSpPr/>
            <p:nvPr/>
          </p:nvSpPr>
          <p:spPr>
            <a:xfrm>
              <a:off x="46564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6" name="Google Shape;5116;p1"/>
            <p:cNvSpPr/>
            <p:nvPr/>
          </p:nvSpPr>
          <p:spPr>
            <a:xfrm>
              <a:off x="4656475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7" name="Google Shape;5117;p1"/>
            <p:cNvSpPr/>
            <p:nvPr/>
          </p:nvSpPr>
          <p:spPr>
            <a:xfrm>
              <a:off x="45802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8" name="Google Shape;5118;p1"/>
            <p:cNvSpPr/>
            <p:nvPr/>
          </p:nvSpPr>
          <p:spPr>
            <a:xfrm>
              <a:off x="458025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9" name="Google Shape;5119;p1"/>
            <p:cNvSpPr/>
            <p:nvPr/>
          </p:nvSpPr>
          <p:spPr>
            <a:xfrm>
              <a:off x="45802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0" name="Google Shape;5120;p1"/>
            <p:cNvSpPr/>
            <p:nvPr/>
          </p:nvSpPr>
          <p:spPr>
            <a:xfrm>
              <a:off x="458025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1" name="Google Shape;5121;p1"/>
            <p:cNvSpPr/>
            <p:nvPr/>
          </p:nvSpPr>
          <p:spPr>
            <a:xfrm>
              <a:off x="458025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2" name="Google Shape;5122;p1"/>
            <p:cNvSpPr/>
            <p:nvPr/>
          </p:nvSpPr>
          <p:spPr>
            <a:xfrm>
              <a:off x="45802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3" name="Google Shape;5123;p1"/>
            <p:cNvSpPr/>
            <p:nvPr/>
          </p:nvSpPr>
          <p:spPr>
            <a:xfrm>
              <a:off x="45802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4" name="Google Shape;5124;p1"/>
            <p:cNvSpPr/>
            <p:nvPr/>
          </p:nvSpPr>
          <p:spPr>
            <a:xfrm>
              <a:off x="458025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5" name="Google Shape;5125;p1"/>
            <p:cNvSpPr/>
            <p:nvPr/>
          </p:nvSpPr>
          <p:spPr>
            <a:xfrm>
              <a:off x="450405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6" name="Google Shape;5126;p1"/>
            <p:cNvSpPr/>
            <p:nvPr/>
          </p:nvSpPr>
          <p:spPr>
            <a:xfrm>
              <a:off x="4504050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7" name="Google Shape;5127;p1"/>
            <p:cNvSpPr/>
            <p:nvPr/>
          </p:nvSpPr>
          <p:spPr>
            <a:xfrm>
              <a:off x="450405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8" name="Google Shape;5128;p1"/>
            <p:cNvSpPr/>
            <p:nvPr/>
          </p:nvSpPr>
          <p:spPr>
            <a:xfrm>
              <a:off x="450405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9" name="Google Shape;5129;p1"/>
            <p:cNvSpPr/>
            <p:nvPr/>
          </p:nvSpPr>
          <p:spPr>
            <a:xfrm>
              <a:off x="45040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0" name="Google Shape;5130;p1"/>
            <p:cNvSpPr/>
            <p:nvPr/>
          </p:nvSpPr>
          <p:spPr>
            <a:xfrm>
              <a:off x="450405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1" name="Google Shape;5131;p1"/>
            <p:cNvSpPr/>
            <p:nvPr/>
          </p:nvSpPr>
          <p:spPr>
            <a:xfrm>
              <a:off x="442782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2" name="Google Shape;5132;p1"/>
            <p:cNvSpPr/>
            <p:nvPr/>
          </p:nvSpPr>
          <p:spPr>
            <a:xfrm>
              <a:off x="442782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6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3" name="Google Shape;5133;p1"/>
            <p:cNvSpPr/>
            <p:nvPr/>
          </p:nvSpPr>
          <p:spPr>
            <a:xfrm>
              <a:off x="442782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4" name="Google Shape;5134;p1"/>
            <p:cNvSpPr/>
            <p:nvPr/>
          </p:nvSpPr>
          <p:spPr>
            <a:xfrm>
              <a:off x="442782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5" name="Google Shape;5135;p1"/>
            <p:cNvSpPr/>
            <p:nvPr/>
          </p:nvSpPr>
          <p:spPr>
            <a:xfrm>
              <a:off x="442782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6" name="Google Shape;5136;p1"/>
            <p:cNvSpPr/>
            <p:nvPr/>
          </p:nvSpPr>
          <p:spPr>
            <a:xfrm>
              <a:off x="442782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7" name="Google Shape;5137;p1"/>
            <p:cNvSpPr/>
            <p:nvPr/>
          </p:nvSpPr>
          <p:spPr>
            <a:xfrm>
              <a:off x="435160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8" name="Google Shape;5138;p1"/>
            <p:cNvSpPr/>
            <p:nvPr/>
          </p:nvSpPr>
          <p:spPr>
            <a:xfrm>
              <a:off x="435160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9" name="Google Shape;5139;p1"/>
            <p:cNvSpPr/>
            <p:nvPr/>
          </p:nvSpPr>
          <p:spPr>
            <a:xfrm>
              <a:off x="435160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0" name="Google Shape;5140;p1"/>
            <p:cNvSpPr/>
            <p:nvPr/>
          </p:nvSpPr>
          <p:spPr>
            <a:xfrm>
              <a:off x="4351600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1" name="Google Shape;5141;p1"/>
            <p:cNvSpPr/>
            <p:nvPr/>
          </p:nvSpPr>
          <p:spPr>
            <a:xfrm>
              <a:off x="42756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2" name="Google Shape;5142;p1"/>
            <p:cNvSpPr/>
            <p:nvPr/>
          </p:nvSpPr>
          <p:spPr>
            <a:xfrm>
              <a:off x="42756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3" name="Google Shape;5143;p1"/>
            <p:cNvSpPr/>
            <p:nvPr/>
          </p:nvSpPr>
          <p:spPr>
            <a:xfrm>
              <a:off x="42756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4" name="Google Shape;5144;p1"/>
            <p:cNvSpPr/>
            <p:nvPr/>
          </p:nvSpPr>
          <p:spPr>
            <a:xfrm>
              <a:off x="42756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5" name="Google Shape;5145;p1"/>
            <p:cNvSpPr/>
            <p:nvPr/>
          </p:nvSpPr>
          <p:spPr>
            <a:xfrm>
              <a:off x="42756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6" name="Google Shape;5146;p1"/>
            <p:cNvSpPr/>
            <p:nvPr/>
          </p:nvSpPr>
          <p:spPr>
            <a:xfrm>
              <a:off x="42756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7" name="Google Shape;5147;p1"/>
            <p:cNvSpPr/>
            <p:nvPr/>
          </p:nvSpPr>
          <p:spPr>
            <a:xfrm>
              <a:off x="419940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8" name="Google Shape;5148;p1"/>
            <p:cNvSpPr/>
            <p:nvPr/>
          </p:nvSpPr>
          <p:spPr>
            <a:xfrm>
              <a:off x="419940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9" name="Google Shape;5149;p1"/>
            <p:cNvSpPr/>
            <p:nvPr/>
          </p:nvSpPr>
          <p:spPr>
            <a:xfrm>
              <a:off x="41994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493" y="1149"/>
                    <a:pt x="2019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0" name="Google Shape;5150;p1"/>
            <p:cNvSpPr/>
            <p:nvPr/>
          </p:nvSpPr>
          <p:spPr>
            <a:xfrm>
              <a:off x="41231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1" name="Google Shape;5151;p1"/>
            <p:cNvSpPr/>
            <p:nvPr/>
          </p:nvSpPr>
          <p:spPr>
            <a:xfrm>
              <a:off x="41231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4" y="1149"/>
                    <a:pt x="2028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52" name="Google Shape;5152;p1"/>
          <p:cNvSpPr/>
          <p:nvPr/>
        </p:nvSpPr>
        <p:spPr>
          <a:xfrm>
            <a:off x="820356" y="287082"/>
            <a:ext cx="5280397" cy="1370126"/>
          </a:xfrm>
          <a:prstGeom prst="roundRect">
            <a:avLst>
              <a:gd name="adj" fmla="val 43502"/>
            </a:avLst>
          </a:prstGeom>
          <a:solidFill>
            <a:srgbClr val="F9B266"/>
          </a:solidFill>
          <a:ln w="12700" cap="flat" cmpd="sng">
            <a:solidFill>
              <a:srgbClr val="AF5C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3" name="Google Shape;5153;p1"/>
          <p:cNvSpPr/>
          <p:nvPr/>
        </p:nvSpPr>
        <p:spPr>
          <a:xfrm>
            <a:off x="1104681" y="384883"/>
            <a:ext cx="4711745" cy="58726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lang="sk-SK" b="0" i="1" dirty="0">
                <a:ln>
                  <a:noFill/>
                </a:ln>
                <a:solidFill>
                  <a:schemeClr val="lt1"/>
                </a:solidFill>
                <a:latin typeface="Arial"/>
              </a:rPr>
              <a:t>„</a:t>
            </a:r>
            <a:r>
              <a:rPr b="0" i="1" dirty="0" err="1">
                <a:ln>
                  <a:noFill/>
                </a:ln>
                <a:solidFill>
                  <a:schemeClr val="lt1"/>
                </a:solidFill>
                <a:latin typeface="Arial"/>
              </a:rPr>
              <a:t>Za</a:t>
            </a:r>
            <a:r>
              <a:rPr b="0" i="1" dirty="0">
                <a:ln>
                  <a:noFill/>
                </a:ln>
                <a:solidFill>
                  <a:schemeClr val="lt1"/>
                </a:solidFill>
                <a:latin typeface="Arial"/>
              </a:rPr>
              <a:t> </a:t>
            </a:r>
            <a:r>
              <a:rPr b="0" i="1" dirty="0" err="1">
                <a:ln>
                  <a:noFill/>
                </a:ln>
                <a:solidFill>
                  <a:schemeClr val="lt1"/>
                </a:solidFill>
                <a:latin typeface="Arial"/>
              </a:rPr>
              <a:t>krásami</a:t>
            </a:r>
            <a:r>
              <a:rPr b="0" i="1" dirty="0">
                <a:ln>
                  <a:noFill/>
                </a:ln>
                <a:solidFill>
                  <a:schemeClr val="lt1"/>
                </a:solidFill>
                <a:latin typeface="Arial"/>
              </a:rPr>
              <a:t> </a:t>
            </a:r>
            <a:r>
              <a:rPr b="0" i="1" dirty="0" err="1">
                <a:ln>
                  <a:noFill/>
                </a:ln>
                <a:solidFill>
                  <a:schemeClr val="lt1"/>
                </a:solidFill>
                <a:latin typeface="Arial"/>
              </a:rPr>
              <a:t>Slovenska</a:t>
            </a:r>
            <a:r>
              <a:rPr lang="sk-SK" b="0" i="1" dirty="0">
                <a:ln>
                  <a:noFill/>
                </a:ln>
                <a:solidFill>
                  <a:schemeClr val="lt1"/>
                </a:solidFill>
                <a:latin typeface="Arial"/>
              </a:rPr>
              <a:t>"</a:t>
            </a:r>
            <a:endParaRPr b="0" i="1" dirty="0">
              <a:ln>
                <a:noFill/>
              </a:ln>
              <a:solidFill>
                <a:schemeClr val="lt1"/>
              </a:solidFill>
              <a:latin typeface="Arial"/>
            </a:endParaRPr>
          </a:p>
        </p:txBody>
      </p:sp>
      <p:sp>
        <p:nvSpPr>
          <p:cNvPr id="5154" name="Google Shape;5154;p1"/>
          <p:cNvSpPr/>
          <p:nvPr/>
        </p:nvSpPr>
        <p:spPr>
          <a:xfrm>
            <a:off x="1104681" y="1160788"/>
            <a:ext cx="4623827" cy="30777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1" dirty="0">
                <a:ln>
                  <a:noFill/>
                </a:ln>
                <a:solidFill>
                  <a:srgbClr val="C00000"/>
                </a:solidFill>
                <a:latin typeface="Arial"/>
              </a:rPr>
              <a:t>„</a:t>
            </a:r>
            <a:r>
              <a:rPr b="1" i="1" dirty="0" err="1">
                <a:ln>
                  <a:noFill/>
                </a:ln>
                <a:solidFill>
                  <a:srgbClr val="C00000"/>
                </a:solidFill>
                <a:latin typeface="Arial"/>
              </a:rPr>
              <a:t>Aj</a:t>
            </a:r>
            <a:r>
              <a:rPr b="1" i="1" dirty="0">
                <a:ln>
                  <a:noFill/>
                </a:ln>
                <a:solidFill>
                  <a:srgbClr val="C00000"/>
                </a:solidFill>
                <a:latin typeface="Arial"/>
              </a:rPr>
              <a:t> </a:t>
            </a:r>
            <a:r>
              <a:rPr b="1" i="1" dirty="0" err="1">
                <a:ln>
                  <a:noFill/>
                </a:ln>
                <a:solidFill>
                  <a:srgbClr val="C00000"/>
                </a:solidFill>
                <a:latin typeface="Arial"/>
              </a:rPr>
              <a:t>cesta</a:t>
            </a:r>
            <a:r>
              <a:rPr b="1" i="1" dirty="0">
                <a:ln>
                  <a:noFill/>
                </a:ln>
                <a:solidFill>
                  <a:srgbClr val="C00000"/>
                </a:solidFill>
                <a:latin typeface="Arial"/>
              </a:rPr>
              <a:t> </a:t>
            </a:r>
            <a:r>
              <a:rPr b="1" i="1" dirty="0" err="1">
                <a:ln>
                  <a:noFill/>
                </a:ln>
                <a:solidFill>
                  <a:srgbClr val="C00000"/>
                </a:solidFill>
                <a:latin typeface="Arial"/>
              </a:rPr>
              <a:t>dlhá</a:t>
            </a:r>
            <a:r>
              <a:rPr b="1" i="1" dirty="0">
                <a:ln>
                  <a:noFill/>
                </a:ln>
                <a:solidFill>
                  <a:srgbClr val="C00000"/>
                </a:solidFill>
                <a:latin typeface="Arial"/>
              </a:rPr>
              <a:t> 1000km </a:t>
            </a:r>
            <a:r>
              <a:rPr b="1" i="1" dirty="0" err="1">
                <a:ln>
                  <a:noFill/>
                </a:ln>
                <a:solidFill>
                  <a:srgbClr val="C00000"/>
                </a:solidFill>
                <a:latin typeface="Arial"/>
              </a:rPr>
              <a:t>sa</a:t>
            </a:r>
            <a:r>
              <a:rPr b="1" i="1" dirty="0">
                <a:ln>
                  <a:noFill/>
                </a:ln>
                <a:solidFill>
                  <a:srgbClr val="C00000"/>
                </a:solidFill>
                <a:latin typeface="Arial"/>
              </a:rPr>
              <a:t> </a:t>
            </a:r>
            <a:r>
              <a:rPr b="1" i="1" dirty="0" err="1">
                <a:ln>
                  <a:noFill/>
                </a:ln>
                <a:solidFill>
                  <a:srgbClr val="C00000"/>
                </a:solidFill>
                <a:latin typeface="Arial"/>
              </a:rPr>
              <a:t>začína</a:t>
            </a:r>
            <a:r>
              <a:rPr b="1" i="1" dirty="0">
                <a:ln>
                  <a:noFill/>
                </a:ln>
                <a:solidFill>
                  <a:srgbClr val="C00000"/>
                </a:solidFill>
                <a:latin typeface="Arial"/>
              </a:rPr>
              <a:t> </a:t>
            </a:r>
            <a:r>
              <a:rPr b="1" i="1" dirty="0" err="1">
                <a:ln>
                  <a:noFill/>
                </a:ln>
                <a:solidFill>
                  <a:srgbClr val="C00000"/>
                </a:solidFill>
                <a:latin typeface="Arial"/>
              </a:rPr>
              <a:t>jedným</a:t>
            </a:r>
            <a:r>
              <a:rPr b="1" i="1" dirty="0">
                <a:ln>
                  <a:noFill/>
                </a:ln>
                <a:solidFill>
                  <a:srgbClr val="C00000"/>
                </a:solidFill>
                <a:latin typeface="Arial"/>
              </a:rPr>
              <a:t> </a:t>
            </a:r>
            <a:r>
              <a:rPr b="1" i="1" dirty="0" err="1">
                <a:ln>
                  <a:noFill/>
                </a:ln>
                <a:solidFill>
                  <a:srgbClr val="C00000"/>
                </a:solidFill>
                <a:latin typeface="Arial"/>
              </a:rPr>
              <a:t>krokom</a:t>
            </a:r>
            <a:r>
              <a:rPr b="1" i="1" dirty="0">
                <a:ln>
                  <a:noFill/>
                </a:ln>
                <a:solidFill>
                  <a:srgbClr val="C00000"/>
                </a:solidFill>
                <a:latin typeface="Arial"/>
              </a:rPr>
              <a:t>“</a:t>
            </a:r>
          </a:p>
        </p:txBody>
      </p:sp>
      <p:pic>
        <p:nvPicPr>
          <p:cNvPr id="5155" name="Google Shape;515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3284" y="-450946"/>
            <a:ext cx="3253249" cy="2220719"/>
          </a:xfrm>
          <a:prstGeom prst="rect">
            <a:avLst/>
          </a:prstGeom>
          <a:noFill/>
          <a:ln>
            <a:noFill/>
          </a:ln>
        </p:spPr>
      </p:pic>
      <p:sp>
        <p:nvSpPr>
          <p:cNvPr id="5156" name="Google Shape;5156;p1"/>
          <p:cNvSpPr/>
          <p:nvPr/>
        </p:nvSpPr>
        <p:spPr>
          <a:xfrm>
            <a:off x="8042567" y="3356370"/>
            <a:ext cx="147277" cy="1787130"/>
          </a:xfrm>
          <a:prstGeom prst="rect">
            <a:avLst/>
          </a:prstGeom>
          <a:solidFill>
            <a:srgbClr val="CC66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57" name="Google Shape;5157;p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803" r="803"/>
          <a:stretch/>
        </p:blipFill>
        <p:spPr>
          <a:xfrm>
            <a:off x="7337874" y="2188522"/>
            <a:ext cx="1556662" cy="1565083"/>
          </a:xfrm>
          <a:prstGeom prst="roundRect">
            <a:avLst>
              <a:gd name="adj" fmla="val 50000"/>
            </a:avLst>
          </a:prstGeom>
          <a:noFill/>
          <a:ln w="1143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47625" dir="36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582" name="Obrázok 158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1346" y="735684"/>
            <a:ext cx="7160075" cy="47674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2" name="Google Shape;5162;p2"/>
          <p:cNvSpPr txBox="1"/>
          <p:nvPr/>
        </p:nvSpPr>
        <p:spPr>
          <a:xfrm>
            <a:off x="1808251" y="246580"/>
            <a:ext cx="467474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5400" b="1" i="1" u="sng" strike="noStrike" cap="none" dirty="0">
                <a:solidFill>
                  <a:srgbClr val="993300"/>
                </a:solidFill>
                <a:latin typeface="Arial"/>
                <a:ea typeface="Arial"/>
                <a:cs typeface="Arial"/>
                <a:sym typeface="Arial"/>
              </a:rPr>
              <a:t>Cieľ</a:t>
            </a:r>
            <a:endParaRPr sz="2000" b="1" i="1" u="sng" strike="noStrike" cap="none" dirty="0">
              <a:solidFill>
                <a:srgbClr val="993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3" name="Google Shape;5163;p2"/>
          <p:cNvSpPr txBox="1"/>
          <p:nvPr/>
        </p:nvSpPr>
        <p:spPr>
          <a:xfrm>
            <a:off x="672858" y="1935828"/>
            <a:ext cx="8297886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Cieľom našej spoločnej práce je sprevádzkovať pre širokú verejnosť výletný a zároveň turistický vlak.</a:t>
            </a:r>
            <a:endParaRPr sz="20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sk-SK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Navrhli sme vlak, ktorý by premával na trati Košice – Prešov-Kapušany-Hanušovce n/Topľou - Vranov n/T – Sečovce - Trebišov a Košice, kde je prístup k turistickým destináciám náročný, </a:t>
            </a:r>
            <a:r>
              <a:rPr lang="sk-SK" sz="2000" dirty="0" err="1"/>
              <a:t>obtiažny</a:t>
            </a:r>
            <a:r>
              <a:rPr lang="sk-SK" sz="2000" dirty="0"/>
              <a:t> </a:t>
            </a:r>
            <a:r>
              <a:rPr lang="sk-SK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aj z tohto dôvodu je využitie cestovného ruchu veľmi slabé.</a:t>
            </a:r>
            <a:endParaRPr sz="2000" dirty="0"/>
          </a:p>
          <a:p>
            <a:pPr lvl="0"/>
            <a:r>
              <a:rPr lang="sk-SK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 trati by premávala motorová </a:t>
            </a:r>
            <a:r>
              <a:rPr lang="sk-SK" sz="2000" dirty="0" err="1"/>
              <a:t>nízkopodlažná</a:t>
            </a:r>
            <a:r>
              <a:rPr lang="sk-SK" sz="2000" dirty="0"/>
              <a:t> jednotka </a:t>
            </a:r>
            <a:r>
              <a:rPr lang="sk-SK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861.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4" name="Google Shape;5164;p2"/>
          <p:cNvSpPr/>
          <p:nvPr/>
        </p:nvSpPr>
        <p:spPr>
          <a:xfrm>
            <a:off x="324258" y="1828019"/>
            <a:ext cx="348600" cy="2891053"/>
          </a:xfrm>
          <a:prstGeom prst="rect">
            <a:avLst/>
          </a:prstGeom>
          <a:solidFill>
            <a:srgbClr val="C00000"/>
          </a:solidFill>
          <a:ln w="12700" cap="flat" cmpd="sng">
            <a:solidFill>
              <a:srgbClr val="AF5C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65" name="Google Shape;516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8704" y="83888"/>
            <a:ext cx="3246539" cy="1744131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7" name="Google Shape;5177;p3"/>
          <p:cNvSpPr/>
          <p:nvPr/>
        </p:nvSpPr>
        <p:spPr>
          <a:xfrm>
            <a:off x="948776" y="330009"/>
            <a:ext cx="7342700" cy="55689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1" dirty="0" err="1">
                <a:ln>
                  <a:noFill/>
                </a:ln>
                <a:solidFill>
                  <a:srgbClr val="993300"/>
                </a:solidFill>
                <a:latin typeface="Arial"/>
              </a:rPr>
              <a:t>Cestovný</a:t>
            </a:r>
            <a:r>
              <a:rPr b="0" i="1" dirty="0">
                <a:ln>
                  <a:noFill/>
                </a:ln>
                <a:solidFill>
                  <a:srgbClr val="993300"/>
                </a:solidFill>
                <a:latin typeface="Arial"/>
              </a:rPr>
              <a:t> </a:t>
            </a:r>
            <a:r>
              <a:rPr b="0" i="1" dirty="0" err="1">
                <a:ln>
                  <a:noFill/>
                </a:ln>
                <a:solidFill>
                  <a:srgbClr val="993300"/>
                </a:solidFill>
                <a:latin typeface="Arial"/>
              </a:rPr>
              <a:t>poriadok</a:t>
            </a:r>
            <a:endParaRPr b="0" i="1" dirty="0">
              <a:ln>
                <a:noFill/>
              </a:ln>
              <a:solidFill>
                <a:srgbClr val="993300"/>
              </a:solidFill>
              <a:latin typeface="Arial"/>
            </a:endParaRPr>
          </a:p>
        </p:txBody>
      </p:sp>
      <p:graphicFrame>
        <p:nvGraphicFramePr>
          <p:cNvPr id="5178" name="Google Shape;5178;p3"/>
          <p:cNvGraphicFramePr/>
          <p:nvPr/>
        </p:nvGraphicFramePr>
        <p:xfrm>
          <a:off x="803601" y="1244927"/>
          <a:ext cx="3235100" cy="3416400"/>
        </p:xfrm>
        <a:graphic>
          <a:graphicData uri="http://schemas.openxmlformats.org/drawingml/2006/table">
            <a:tbl>
              <a:tblPr>
                <a:gradFill>
                  <a:gsLst>
                    <a:gs pos="0">
                      <a:srgbClr val="CF9D9F"/>
                    </a:gs>
                    <a:gs pos="50000">
                      <a:srgbClr val="C49092"/>
                    </a:gs>
                    <a:gs pos="100000">
                      <a:srgbClr val="BE7B7E"/>
                    </a:gs>
                  </a:gsLst>
                  <a:lin ang="5400000" scaled="0"/>
                </a:gradFill>
                <a:tableStyleId>{AFA1FFFF-5F6C-474A-852F-E41A102F9E80}</a:tableStyleId>
              </a:tblPr>
              <a:tblGrid>
                <a:gridCol w="1677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9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9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0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Zr 1922 KRÁSY SLOVENSKA</a:t>
                      </a:r>
                      <a:endParaRPr sz="9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125" marR="8125" marT="8125" marB="0" anchor="b"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 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Sen"/>
                        <a:ea typeface="Sen"/>
                        <a:cs typeface="Sen"/>
                        <a:sym typeface="Sen"/>
                      </a:endParaRPr>
                    </a:p>
                  </a:txBody>
                  <a:tcPr marL="8125" marR="8125" marT="8125" marB="0" anchor="b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b="1" u="none" strike="noStrike" cap="none">
                          <a:solidFill>
                            <a:srgbClr val="C00000"/>
                          </a:solidFill>
                        </a:rPr>
                        <a:t>Košice</a:t>
                      </a:r>
                      <a:endParaRPr sz="900" b="1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b="1" u="none" strike="noStrike" cap="none">
                          <a:solidFill>
                            <a:srgbClr val="C00000"/>
                          </a:solidFill>
                        </a:rPr>
                        <a:t>7:40</a:t>
                      </a:r>
                      <a:endParaRPr sz="900" b="1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Kysak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7:53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7:55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Prešov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8:10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8:12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Hanušovce nad Topľou mesto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8:34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8:35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Hanušovce nad Topľou  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8:37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8:40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Vranov nad Topľou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9:00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9:02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Vranov nad Topľou predmestie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9:05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9:06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Vranov-Ortáše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9:10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9:11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Sačurov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9:17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9:18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Sečovská Polianka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9:24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9:25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Parchovany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9:29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9:30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Dvorianky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9:34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9:35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Sečovce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9:40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9:41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Vojčice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9:46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9:47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Milhostov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9:50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9:51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Trebišov zastávka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9:55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9:56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Trebišov  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9:59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10:20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Čeľovce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10:28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10:29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Košice predmestie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11:06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11:07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b="1" u="none" strike="noStrike" cap="none">
                          <a:solidFill>
                            <a:srgbClr val="C00000"/>
                          </a:solidFill>
                        </a:rPr>
                        <a:t>Košice</a:t>
                      </a:r>
                      <a:endParaRPr sz="900" b="1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b="1" u="none" strike="noStrike" cap="none">
                          <a:solidFill>
                            <a:srgbClr val="C00000"/>
                          </a:solidFill>
                        </a:rPr>
                        <a:t>11:10</a:t>
                      </a:r>
                      <a:endParaRPr sz="900" b="1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graphicFrame>
        <p:nvGraphicFramePr>
          <p:cNvPr id="5179" name="Google Shape;5179;p3"/>
          <p:cNvGraphicFramePr/>
          <p:nvPr/>
        </p:nvGraphicFramePr>
        <p:xfrm>
          <a:off x="4672725" y="1219273"/>
          <a:ext cx="3314250" cy="3416400"/>
        </p:xfrm>
        <a:graphic>
          <a:graphicData uri="http://schemas.openxmlformats.org/drawingml/2006/table">
            <a:tbl>
              <a:tblPr>
                <a:noFill/>
                <a:tableStyleId>{AFA1FFFF-5F6C-474A-852F-E41A102F9E80}</a:tableStyleId>
              </a:tblPr>
              <a:tblGrid>
                <a:gridCol w="1690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1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1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0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 dirty="0" err="1"/>
                        <a:t>Zr</a:t>
                      </a:r>
                      <a:r>
                        <a:rPr lang="sk-SK" sz="900" u="none" strike="noStrike" cap="none" dirty="0"/>
                        <a:t> 1923 KRÁSY SLOVENSKA</a:t>
                      </a:r>
                      <a:endParaRPr sz="9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125" marR="8125" marT="8125" marB="0" anchor="b"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 cap="none">
                        <a:solidFill>
                          <a:srgbClr val="000000"/>
                        </a:solidFill>
                        <a:latin typeface="Sen"/>
                        <a:ea typeface="Sen"/>
                        <a:cs typeface="Sen"/>
                        <a:sym typeface="Sen"/>
                      </a:endParaRPr>
                    </a:p>
                  </a:txBody>
                  <a:tcPr marL="8125" marR="8125" marT="8125" marB="0" anchor="b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b="1" u="none" strike="noStrike" cap="none">
                          <a:solidFill>
                            <a:srgbClr val="C00000"/>
                          </a:solidFill>
                        </a:rPr>
                        <a:t>Košice</a:t>
                      </a:r>
                      <a:endParaRPr sz="900" b="1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b="1" u="none" strike="noStrike" cap="none">
                          <a:solidFill>
                            <a:srgbClr val="C00000"/>
                          </a:solidFill>
                        </a:rPr>
                        <a:t>16:00</a:t>
                      </a:r>
                      <a:endParaRPr sz="900" b="1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Košice predmestie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16:03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16:04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Čeľovce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16:39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16:40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 dirty="0"/>
                        <a:t>Trebišov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16:47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16:49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Trebišov zastávka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16:51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16:52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Milhostov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16:55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16:56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Vojčice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16:59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17:00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Sečovce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17:05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17:06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Dvorianky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17:10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17:11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Parchovany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17:14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17:15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Sečovská Polianka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17:20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17:21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Sačurov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17:26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17:27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Vranov-Ortáše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17:32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17:33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Vranov nad Topľou predmestie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17:37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17:38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Vranov nad Topľou  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17:41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17:47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Hanušovce nad Topľou mesto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18:09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18:10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Prešov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18:33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18:50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Drienovská Nová Ves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18:58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19:07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Kysak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19:16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19:25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b="1" u="none" strike="noStrike" cap="none">
                          <a:solidFill>
                            <a:srgbClr val="C00000"/>
                          </a:solidFill>
                        </a:rPr>
                        <a:t>Košice</a:t>
                      </a:r>
                      <a:endParaRPr sz="900" b="1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/>
                        <a:t> </a:t>
                      </a:r>
                      <a:endParaRPr sz="900" b="1" i="0" u="none" strike="noStrike" cap="non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b="1" u="none" strike="noStrike" cap="none">
                          <a:solidFill>
                            <a:srgbClr val="C00000"/>
                          </a:solidFill>
                        </a:rPr>
                        <a:t>19:38</a:t>
                      </a:r>
                      <a:endParaRPr sz="900" b="1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900" u="none" strike="noStrike" cap="none" dirty="0"/>
                        <a:t> 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125" marR="8125" marT="8125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5180" name="Google Shape;5180;p3"/>
          <p:cNvSpPr/>
          <p:nvPr/>
        </p:nvSpPr>
        <p:spPr>
          <a:xfrm>
            <a:off x="2575451" y="1509610"/>
            <a:ext cx="318600" cy="3000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12700" cap="flat" cmpd="sng">
            <a:solidFill>
              <a:srgbClr val="AF5C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1" name="Google Shape;5181;p3"/>
          <p:cNvSpPr/>
          <p:nvPr/>
        </p:nvSpPr>
        <p:spPr>
          <a:xfrm>
            <a:off x="6448796" y="1452813"/>
            <a:ext cx="318600" cy="3000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12700" cap="flat" cmpd="sng">
            <a:solidFill>
              <a:srgbClr val="AF5C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" name="Google Shape;5171;g28bcedf4c77_1_0"/>
          <p:cNvSpPr txBox="1"/>
          <p:nvPr/>
        </p:nvSpPr>
        <p:spPr>
          <a:xfrm>
            <a:off x="734304" y="288279"/>
            <a:ext cx="3327600" cy="27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800" b="1" u="sng" dirty="0">
                <a:solidFill>
                  <a:srgbClr val="993300"/>
                </a:solidFill>
                <a:latin typeface="Hind Madurai"/>
                <a:ea typeface="Hind Madurai"/>
                <a:cs typeface="Hind Madurai"/>
                <a:sym typeface="Hind Madurai"/>
              </a:rPr>
              <a:t>Cenník:</a:t>
            </a:r>
            <a:endParaRPr sz="2800" b="1" u="sng" dirty="0">
              <a:solidFill>
                <a:srgbClr val="993300"/>
              </a:solidFill>
              <a:latin typeface="Hind Madurai"/>
              <a:ea typeface="Hind Madurai"/>
              <a:cs typeface="Hind Madurai"/>
              <a:sym typeface="Hind Madurai"/>
            </a:endParaRPr>
          </a:p>
          <a:p>
            <a:pPr marL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1" dirty="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❖"/>
            </a:pPr>
            <a:r>
              <a:rPr lang="sk-SK" sz="1300" b="1" dirty="0">
                <a:solidFill>
                  <a:schemeClr val="dk1"/>
                </a:solidFill>
              </a:rPr>
              <a:t>Okružná cesta:</a:t>
            </a:r>
            <a:endParaRPr sz="1300" b="1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❖"/>
            </a:pPr>
            <a:r>
              <a:rPr lang="sk-SK" sz="1200" b="1" dirty="0">
                <a:solidFill>
                  <a:schemeClr val="dk1"/>
                </a:solidFill>
              </a:rPr>
              <a:t>Základný:                                                                                                                                                       </a:t>
            </a:r>
            <a:r>
              <a:rPr lang="sk-SK" sz="1600" b="1" dirty="0">
                <a:solidFill>
                  <a:schemeClr val="dk1"/>
                </a:solidFill>
              </a:rPr>
              <a:t>7,82 €</a:t>
            </a:r>
            <a:endParaRPr sz="1600" b="1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❖"/>
            </a:pPr>
            <a:r>
              <a:rPr lang="sk-SK" sz="1200" b="1" dirty="0">
                <a:solidFill>
                  <a:schemeClr val="dk1"/>
                </a:solidFill>
              </a:rPr>
              <a:t>Zľavnený (bez preukazu): </a:t>
            </a:r>
            <a:r>
              <a:rPr lang="sk-SK" sz="1200" dirty="0">
                <a:solidFill>
                  <a:schemeClr val="dk1"/>
                </a:solidFill>
              </a:rPr>
              <a:t>                                                                                                                              </a:t>
            </a:r>
            <a:r>
              <a:rPr lang="sk-SK" sz="1500" b="1" dirty="0">
                <a:solidFill>
                  <a:schemeClr val="dk1"/>
                </a:solidFill>
              </a:rPr>
              <a:t>3,91 €</a:t>
            </a:r>
            <a:endParaRPr sz="1500" b="1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❖"/>
            </a:pPr>
            <a:r>
              <a:rPr lang="sk-SK" sz="1300" b="1" dirty="0">
                <a:solidFill>
                  <a:schemeClr val="dk1"/>
                </a:solidFill>
              </a:rPr>
              <a:t>ISIC, železničný preukaz:      </a:t>
            </a:r>
            <a:r>
              <a:rPr lang="sk-SK" sz="1200" dirty="0">
                <a:solidFill>
                  <a:schemeClr val="dk1"/>
                </a:solidFill>
              </a:rPr>
              <a:t>                                                                                                                         </a:t>
            </a:r>
            <a:r>
              <a:rPr lang="sk-SK" sz="1500" b="1" dirty="0">
                <a:solidFill>
                  <a:schemeClr val="dk1"/>
                </a:solidFill>
              </a:rPr>
              <a:t>0,00 €</a:t>
            </a:r>
            <a:endParaRPr sz="15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u="sng" dirty="0">
              <a:solidFill>
                <a:srgbClr val="993300"/>
              </a:solidFill>
              <a:latin typeface="Hind Madurai"/>
              <a:ea typeface="Hind Madurai"/>
              <a:cs typeface="Hind Madurai"/>
              <a:sym typeface="Hind Madurai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40372F5A-5690-4009-B08B-EBF5746D51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08" t="33115" r="8832" b="32718"/>
          <a:stretch/>
        </p:blipFill>
        <p:spPr>
          <a:xfrm>
            <a:off x="-46722" y="3263807"/>
            <a:ext cx="9190721" cy="1879693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A2448CD5-63B6-4F2E-9568-A22BE05D85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04" r="10744" b="7252"/>
          <a:stretch/>
        </p:blipFill>
        <p:spPr>
          <a:xfrm>
            <a:off x="3947054" y="288279"/>
            <a:ext cx="4462642" cy="2789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6" name="Google Shape;5186;p4"/>
          <p:cNvSpPr/>
          <p:nvPr/>
        </p:nvSpPr>
        <p:spPr>
          <a:xfrm>
            <a:off x="599971" y="111899"/>
            <a:ext cx="7329951" cy="5847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1" dirty="0" err="1">
                <a:ln>
                  <a:noFill/>
                </a:ln>
                <a:solidFill>
                  <a:srgbClr val="993300"/>
                </a:solidFill>
                <a:latin typeface="Arial"/>
              </a:rPr>
              <a:t>Pamiatky</a:t>
            </a:r>
            <a:r>
              <a:rPr b="0" i="1" dirty="0">
                <a:ln>
                  <a:noFill/>
                </a:ln>
                <a:solidFill>
                  <a:srgbClr val="993300"/>
                </a:solidFill>
                <a:latin typeface="Arial"/>
              </a:rPr>
              <a:t> a </a:t>
            </a:r>
            <a:r>
              <a:rPr b="0" i="1" dirty="0" err="1">
                <a:ln>
                  <a:noFill/>
                </a:ln>
                <a:solidFill>
                  <a:srgbClr val="993300"/>
                </a:solidFill>
                <a:latin typeface="Arial"/>
              </a:rPr>
              <a:t>turistické</a:t>
            </a:r>
            <a:r>
              <a:rPr b="0" i="1" dirty="0">
                <a:ln>
                  <a:noFill/>
                </a:ln>
                <a:solidFill>
                  <a:srgbClr val="993300"/>
                </a:solidFill>
                <a:latin typeface="Arial"/>
              </a:rPr>
              <a:t> </a:t>
            </a:r>
            <a:r>
              <a:rPr lang="sk-SK" i="1" dirty="0">
                <a:solidFill>
                  <a:srgbClr val="993300"/>
                </a:solidFill>
              </a:rPr>
              <a:t>atrakcie</a:t>
            </a:r>
            <a:endParaRPr b="0" i="1" dirty="0">
              <a:ln>
                <a:noFill/>
              </a:ln>
              <a:solidFill>
                <a:srgbClr val="993300"/>
              </a:solidFill>
              <a:latin typeface="Arial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FA9E5C65-7EEB-4FEA-A981-F89C080F5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4" y="1417346"/>
            <a:ext cx="2794742" cy="1860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Vývojový diagram: zakončenie 3">
            <a:extLst>
              <a:ext uri="{FF2B5EF4-FFF2-40B4-BE49-F238E27FC236}">
                <a16:creationId xmlns:a16="http://schemas.microsoft.com/office/drawing/2014/main" id="{327A2A70-BB93-4E17-8B82-7A7EA8C8317B}"/>
              </a:ext>
            </a:extLst>
          </p:cNvPr>
          <p:cNvSpPr/>
          <p:nvPr/>
        </p:nvSpPr>
        <p:spPr>
          <a:xfrm>
            <a:off x="21501" y="1160850"/>
            <a:ext cx="2889307" cy="512992"/>
          </a:xfrm>
          <a:prstGeom prst="flowChartTermina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/>
              <a:t>Kapušiansky Hrad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8BFB7AE-72FB-4E3B-BB25-5D505F789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219" y="883168"/>
            <a:ext cx="2730997" cy="205891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Vývojový diagram: zakončenie 5">
            <a:extLst>
              <a:ext uri="{FF2B5EF4-FFF2-40B4-BE49-F238E27FC236}">
                <a16:creationId xmlns:a16="http://schemas.microsoft.com/office/drawing/2014/main" id="{30DF3481-B896-4D57-BA0C-5D9031B72592}"/>
              </a:ext>
            </a:extLst>
          </p:cNvPr>
          <p:cNvSpPr/>
          <p:nvPr/>
        </p:nvSpPr>
        <p:spPr>
          <a:xfrm>
            <a:off x="6512790" y="2574845"/>
            <a:ext cx="2420470" cy="584775"/>
          </a:xfrm>
          <a:prstGeom prst="flowChartTermina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/>
              <a:t>Dvojkríž v </a:t>
            </a:r>
            <a:r>
              <a:rPr lang="sk-SK" b="1" dirty="0" err="1"/>
              <a:t>pavlovciach</a:t>
            </a:r>
            <a:r>
              <a:rPr lang="sk-SK" b="1" dirty="0"/>
              <a:t> 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68CDBD4E-02CA-467B-8A47-8172A8A147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626"/>
          <a:stretch/>
        </p:blipFill>
        <p:spPr>
          <a:xfrm rot="21410857">
            <a:off x="3591339" y="2072018"/>
            <a:ext cx="2332160" cy="2663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Vývojový diagram: zakončenie 7">
            <a:extLst>
              <a:ext uri="{FF2B5EF4-FFF2-40B4-BE49-F238E27FC236}">
                <a16:creationId xmlns:a16="http://schemas.microsoft.com/office/drawing/2014/main" id="{69B22BE0-2988-45D5-A65B-EC12440BA170}"/>
              </a:ext>
            </a:extLst>
          </p:cNvPr>
          <p:cNvSpPr/>
          <p:nvPr/>
        </p:nvSpPr>
        <p:spPr>
          <a:xfrm rot="21411253">
            <a:off x="3276039" y="1760121"/>
            <a:ext cx="2706880" cy="513779"/>
          </a:xfrm>
          <a:prstGeom prst="flowChartTermina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err="1"/>
              <a:t>Hanušovský</a:t>
            </a:r>
            <a:r>
              <a:rPr lang="sk-SK" b="1" dirty="0"/>
              <a:t> viadukt</a:t>
            </a:r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B596AF11-272B-4A18-A75C-4E5C64BB7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34" y="183294"/>
            <a:ext cx="3325906" cy="22158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Vývojový diagram: zakončenie 3">
            <a:extLst>
              <a:ext uri="{FF2B5EF4-FFF2-40B4-BE49-F238E27FC236}">
                <a16:creationId xmlns:a16="http://schemas.microsoft.com/office/drawing/2014/main" id="{EB99DBE8-239D-4EF6-A55B-1B6565298DBF}"/>
              </a:ext>
            </a:extLst>
          </p:cNvPr>
          <p:cNvSpPr/>
          <p:nvPr/>
        </p:nvSpPr>
        <p:spPr>
          <a:xfrm>
            <a:off x="143434" y="183294"/>
            <a:ext cx="2277035" cy="560293"/>
          </a:xfrm>
          <a:prstGeom prst="flowChartTermina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b="1" i="1" dirty="0"/>
              <a:t>Bazilika </a:t>
            </a:r>
            <a:r>
              <a:rPr lang="sk-SK" sz="1600" b="1" i="1" dirty="0" err="1"/>
              <a:t>Minor</a:t>
            </a:r>
            <a:endParaRPr lang="sk-SK" sz="1600" b="1" i="1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6FEBCD4B-CD5E-4E6C-8422-93EC119F7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435" y="520300"/>
            <a:ext cx="3523131" cy="2347286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Vývojový diagram: zakončenie 6">
            <a:extLst>
              <a:ext uri="{FF2B5EF4-FFF2-40B4-BE49-F238E27FC236}">
                <a16:creationId xmlns:a16="http://schemas.microsoft.com/office/drawing/2014/main" id="{648ABD14-E9A1-4AFD-AEEF-594414E3EC74}"/>
              </a:ext>
            </a:extLst>
          </p:cNvPr>
          <p:cNvSpPr/>
          <p:nvPr/>
        </p:nvSpPr>
        <p:spPr>
          <a:xfrm>
            <a:off x="5477435" y="2348754"/>
            <a:ext cx="2539048" cy="518832"/>
          </a:xfrm>
          <a:prstGeom prst="flowChartTermina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b="1" dirty="0"/>
              <a:t>Mauzóleum </a:t>
            </a:r>
            <a:r>
              <a:rPr lang="sk-SK" sz="1600" b="1" dirty="0" err="1"/>
              <a:t>Andrássyovcov</a:t>
            </a:r>
            <a:endParaRPr lang="sk-SK" sz="1600" b="1" dirty="0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256A8FDB-BEC0-4D39-9839-E81B6BE22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8548" y="2703189"/>
            <a:ext cx="3325906" cy="22570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Šípka: doľava 9">
            <a:extLst>
              <a:ext uri="{FF2B5EF4-FFF2-40B4-BE49-F238E27FC236}">
                <a16:creationId xmlns:a16="http://schemas.microsoft.com/office/drawing/2014/main" id="{E15B5387-1D1E-43AF-BCD8-510A44CFA8D4}"/>
              </a:ext>
            </a:extLst>
          </p:cNvPr>
          <p:cNvSpPr/>
          <p:nvPr/>
        </p:nvSpPr>
        <p:spPr>
          <a:xfrm>
            <a:off x="4924454" y="3119718"/>
            <a:ext cx="2399711" cy="1730188"/>
          </a:xfrm>
          <a:prstGeom prst="leftArrow">
            <a:avLst>
              <a:gd name="adj1" fmla="val 50000"/>
              <a:gd name="adj2" fmla="val 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b="1" dirty="0"/>
              <a:t>Dóm sv. Alžbety</a:t>
            </a:r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B040AA36-2C11-4235-B8E9-E160A62E7FAA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-284309" y="90483"/>
            <a:ext cx="5455664" cy="1209857"/>
          </a:xfrm>
        </p:spPr>
        <p:txBody>
          <a:bodyPr/>
          <a:lstStyle/>
          <a:p>
            <a:r>
              <a:rPr lang="sk-SK" sz="3200" i="1" u="sng" dirty="0">
                <a:solidFill>
                  <a:srgbClr val="993300"/>
                </a:solidFill>
                <a:latin typeface="Arial"/>
                <a:cs typeface="Arial"/>
                <a:sym typeface="Arial"/>
              </a:rPr>
              <a:t>Naša </a:t>
            </a:r>
            <a:r>
              <a:rPr lang="sk-SK" sz="3200" i="1" u="sng" dirty="0">
                <a:solidFill>
                  <a:srgbClr val="993300"/>
                </a:solidFill>
                <a:latin typeface="Arial"/>
                <a:cs typeface="Arial"/>
              </a:rPr>
              <a:t>web stránka</a:t>
            </a:r>
          </a:p>
        </p:txBody>
      </p:sp>
      <p:pic>
        <p:nvPicPr>
          <p:cNvPr id="9" name="Zástupný objekt pre obrázok 8">
            <a:extLst>
              <a:ext uri="{FF2B5EF4-FFF2-40B4-BE49-F238E27FC236}">
                <a16:creationId xmlns:a16="http://schemas.microsoft.com/office/drawing/2014/main" id="{DC8D5DDA-34C0-4D65-B2C4-E3C4ECABB260}"/>
              </a:ext>
            </a:extLst>
          </p:cNvPr>
          <p:cNvPicPr>
            <a:picLocks noGrp="1" noChangeAspect="1"/>
          </p:cNvPicPr>
          <p:nvPr>
            <p:ph type="pic" idx="4"/>
          </p:nvPr>
        </p:nvPicPr>
        <p:blipFill>
          <a:blip r:embed="rId2"/>
          <a:srcRect l="4109" r="4109"/>
          <a:stretch>
            <a:fillRect/>
          </a:stretch>
        </p:blipFill>
        <p:spPr>
          <a:xfrm rot="-1002064">
            <a:off x="1793516" y="2945652"/>
            <a:ext cx="1806575" cy="18161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Zástupný objekt pre obrázok 14">
            <a:extLst>
              <a:ext uri="{FF2B5EF4-FFF2-40B4-BE49-F238E27FC236}">
                <a16:creationId xmlns:a16="http://schemas.microsoft.com/office/drawing/2014/main" id="{6D979E29-9EC9-4D4F-8221-D89E2126C2C5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l="15678" r="15678"/>
          <a:stretch>
            <a:fillRect/>
          </a:stretch>
        </p:blipFill>
        <p:spPr>
          <a:xfrm rot="207690">
            <a:off x="4316179" y="652902"/>
            <a:ext cx="4318000" cy="40370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BlokTextu 15">
            <a:extLst>
              <a:ext uri="{FF2B5EF4-FFF2-40B4-BE49-F238E27FC236}">
                <a16:creationId xmlns:a16="http://schemas.microsoft.com/office/drawing/2014/main" id="{7B6E143D-666C-4AF7-9A11-31E2DF3C2DA3}"/>
              </a:ext>
            </a:extLst>
          </p:cNvPr>
          <p:cNvSpPr txBox="1"/>
          <p:nvPr/>
        </p:nvSpPr>
        <p:spPr>
          <a:xfrm>
            <a:off x="169048" y="1636697"/>
            <a:ext cx="4029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i="1" u="sng" dirty="0">
                <a:solidFill>
                  <a:srgbClr val="993300"/>
                </a:solidFill>
                <a:ea typeface="Gowun Dodum"/>
                <a:sym typeface="Gowun Dodum"/>
              </a:rPr>
              <a:t>ITINERÁR ZÁJAZDU NÁJDETE NA NAŠEJ STRÁNKE</a:t>
            </a:r>
          </a:p>
        </p:txBody>
      </p:sp>
    </p:spTree>
    <p:extLst>
      <p:ext uri="{BB962C8B-B14F-4D97-AF65-F5344CB8AC3E}">
        <p14:creationId xmlns:p14="http://schemas.microsoft.com/office/powerpoint/2010/main" val="400503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FA8558A7-449A-4CD6-808A-54E901855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12" y="1864430"/>
            <a:ext cx="4885765" cy="31108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 flipH="1">
            <a:off x="3975553" y="0"/>
            <a:ext cx="5354829" cy="2135100"/>
          </a:xfrm>
        </p:spPr>
        <p:txBody>
          <a:bodyPr/>
          <a:lstStyle/>
          <a:p>
            <a:pPr algn="ctr">
              <a:buNone/>
            </a:pPr>
            <a:r>
              <a:rPr lang="sk-SK" sz="5400" b="1" i="1" u="sng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+mn-lt"/>
              </a:rPr>
              <a:t>Ďakujeme </a:t>
            </a:r>
          </a:p>
          <a:p>
            <a:pPr algn="ctr">
              <a:buNone/>
            </a:pPr>
            <a:r>
              <a:rPr lang="sk-SK" sz="5400" b="1" i="1" u="sng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+mn-lt"/>
              </a:rPr>
              <a:t>za pozornosť!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C601E012-B027-48B3-A8DA-BD063714B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12" y="0"/>
            <a:ext cx="1658470" cy="16231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ourist Attractions Social Media Strategy by Slidesgo">
  <a:themeElements>
    <a:clrScheme name="Aspekt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340</Words>
  <Application>Microsoft Office PowerPoint</Application>
  <PresentationFormat>Prezentácia na obrazovke (16:9)</PresentationFormat>
  <Paragraphs>190</Paragraphs>
  <Slides>8</Slides>
  <Notes>6</Notes>
  <HiddenSlides>0</HiddenSlides>
  <MMClips>0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17" baseType="lpstr">
      <vt:lpstr>Arial</vt:lpstr>
      <vt:lpstr>Sen</vt:lpstr>
      <vt:lpstr>Calibri</vt:lpstr>
      <vt:lpstr>Raleway</vt:lpstr>
      <vt:lpstr>Nunito Light</vt:lpstr>
      <vt:lpstr>Hind Madurai Light</vt:lpstr>
      <vt:lpstr>Hind Madurai</vt:lpstr>
      <vt:lpstr>Gowun Dodum</vt:lpstr>
      <vt:lpstr>Tourist Attractions Social Media Strategy by Slidesgo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Naša web stránka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Študent</dc:creator>
  <cp:lastModifiedBy>Hromádka</cp:lastModifiedBy>
  <cp:revision>30</cp:revision>
  <dcterms:modified xsi:type="dcterms:W3CDTF">2023-11-16T07:11:05Z</dcterms:modified>
</cp:coreProperties>
</file>