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8" r:id="rId19"/>
    <p:sldId id="275" r:id="rId20"/>
    <p:sldId id="276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92" autoAdjust="0"/>
  </p:normalViewPr>
  <p:slideViewPr>
    <p:cSldViewPr>
      <p:cViewPr varScale="1">
        <p:scale>
          <a:sx n="84" d="100"/>
          <a:sy n="84" d="100"/>
        </p:scale>
        <p:origin x="-845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467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2022-11-27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2022-11-27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2022-11-27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2022-11-27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2022-11-27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2022-11-27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2022-11-27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2022-11-27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2022-11-27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2022-11-27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2022-11-27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D17FA3B-C404-4317-B0BC-953931111309}" type="datetimeFigureOut">
              <a:rPr lang="pl-PL" smtClean="0"/>
              <a:t>2022-11-27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87624" y="260648"/>
            <a:ext cx="7772400" cy="1470025"/>
          </a:xfrm>
        </p:spPr>
        <p:txBody>
          <a:bodyPr/>
          <a:lstStyle/>
          <a:p>
            <a:r>
              <a:rPr lang="pl-PL" dirty="0" smtClean="0"/>
              <a:t>Koci psycholog – wymarzona praca.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4941168"/>
            <a:ext cx="7344816" cy="17526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pl-PL" dirty="0"/>
              <a:t>u</a:t>
            </a:r>
            <a:r>
              <a:rPr lang="pl-PL" dirty="0" smtClean="0"/>
              <a:t>czennica: Liliana Zima</a:t>
            </a:r>
          </a:p>
          <a:p>
            <a:pPr algn="r"/>
            <a:r>
              <a:rPr lang="pl-PL" dirty="0" smtClean="0"/>
              <a:t>opiekun: Zofia Ziaja</a:t>
            </a:r>
          </a:p>
          <a:p>
            <a:pPr algn="r"/>
            <a:endParaRPr lang="pl-PL" dirty="0"/>
          </a:p>
          <a:p>
            <a:pPr algn="r"/>
            <a:endParaRPr lang="pl-PL" dirty="0" smtClean="0"/>
          </a:p>
          <a:p>
            <a:r>
              <a:rPr lang="pl-PL" dirty="0" smtClean="0"/>
              <a:t>Szkoła Podstawowa im. Kardynała Stefana Wyszyńskiego Prymasa Tysiąclecia w Łękach Górnych.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42141"/>
            <a:ext cx="3006809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aśnienie w chmurce 7"/>
          <p:cNvSpPr/>
          <p:nvPr/>
        </p:nvSpPr>
        <p:spPr>
          <a:xfrm>
            <a:off x="5416549" y="1474307"/>
            <a:ext cx="3096344" cy="1162605"/>
          </a:xfrm>
          <a:prstGeom prst="cloudCallout">
            <a:avLst>
              <a:gd name="adj1" fmla="val -88083"/>
              <a:gd name="adj2" fmla="val 9111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i="1" dirty="0" smtClean="0">
                <a:latin typeface="Comic Sans MS" panose="030F0702030302020204" pitchFamily="66" charset="0"/>
              </a:rPr>
              <a:t>da to  </a:t>
            </a:r>
            <a:endParaRPr lang="pl-PL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64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31640" y="1556792"/>
            <a:ext cx="7498080" cy="381642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pl-PL" dirty="0" smtClean="0"/>
              <a:t>Jedyny sposób aby wydobyć z kota to co najlepsze to nawiązać z nim więź. Zanim adoptujemy lub kupimy kota trzeba się przygotować, pojawienie się kota to poważna sprawa, do rodziny dołącza nowy wartościowy członek. Koty komunikują się z właścicielem mową ciała i zapachem.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5583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dobry kotku.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1691680" y="2204864"/>
            <a:ext cx="3657600" cy="2049016"/>
          </a:xfrm>
        </p:spPr>
        <p:txBody>
          <a:bodyPr/>
          <a:lstStyle/>
          <a:p>
            <a:pPr marL="82296" indent="0">
              <a:buNone/>
            </a:pPr>
            <a:r>
              <a:rPr lang="pl-PL" dirty="0" smtClean="0"/>
              <a:t>Zaprzyjaźnione koty witają się dotykając nosem. Kot poznaje nasz zapach.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324" y="1524317"/>
            <a:ext cx="2090651" cy="4663440"/>
          </a:xfrm>
        </p:spPr>
      </p:pic>
    </p:spTree>
    <p:extLst>
      <p:ext uri="{BB962C8B-B14F-4D97-AF65-F5344CB8AC3E}">
        <p14:creationId xmlns:p14="http://schemas.microsoft.com/office/powerpoint/2010/main" val="371897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dobry właścicielu.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3999"/>
            <a:ext cx="3064384" cy="2625081"/>
          </a:xfrm>
        </p:spPr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pl-PL" dirty="0" smtClean="0"/>
              <a:t>Kiedy kot nas zaakceptuje zaczyna się ocierać a ja wtedy drapie go pod brodą, z boku głowy i głaskam po futerku.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875" y="1196752"/>
            <a:ext cx="2090651" cy="466344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653135"/>
            <a:ext cx="3657600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60847"/>
            <a:ext cx="2090737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61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 domu w którym mieszka kot…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2332037"/>
          </a:xfrm>
        </p:spPr>
        <p:txBody>
          <a:bodyPr/>
          <a:lstStyle/>
          <a:p>
            <a:pPr marL="82296" indent="0">
              <a:buNone/>
            </a:pPr>
            <a:r>
              <a:rPr lang="pl-PL" dirty="0" smtClean="0"/>
              <a:t>Kotom trzeba zapewnić obiekty do wspinaczki, koty lubią obserwować otoczenie z wysokości.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99" y="1526395"/>
            <a:ext cx="3495502" cy="4659284"/>
          </a:xfrm>
        </p:spPr>
      </p:pic>
      <p:pic>
        <p:nvPicPr>
          <p:cNvPr id="7" name="Symbol zastępczy zawartości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879" y="1524000"/>
            <a:ext cx="2623542" cy="4664075"/>
          </a:xfrm>
          <a:prstGeom prst="rect">
            <a:avLst/>
          </a:prstGeom>
        </p:spPr>
      </p:pic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259632" y="3856039"/>
            <a:ext cx="3657600" cy="202123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pl-PL" dirty="0" smtClean="0"/>
              <a:t>Jeśli tego nie zrobimy koty same zapewnią sobie miejsca do wspinaczki.</a:t>
            </a:r>
            <a:endParaRPr lang="pl-PL" dirty="0"/>
          </a:p>
        </p:txBody>
      </p:sp>
      <p:pic>
        <p:nvPicPr>
          <p:cNvPr id="9" name="Symbol zastępczy zawartości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236597"/>
            <a:ext cx="2623542" cy="4664075"/>
          </a:xfrm>
          <a:prstGeom prst="rect">
            <a:avLst/>
          </a:prstGeom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1316773" y="36410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smtClean="0"/>
              <a:t>Obsesja na punkcie pudełek</a:t>
            </a:r>
            <a:endParaRPr lang="pl-PL" dirty="0"/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1435608" y="1524000"/>
            <a:ext cx="3657600" cy="248106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pl-PL" smtClean="0"/>
              <a:t>Koty lubią ciasne miejsca. Ograniczona przestrzeń daje poczucie bezpieczeństwa.</a:t>
            </a:r>
            <a:endParaRPr lang="pl-PL" dirty="0" smtClean="0"/>
          </a:p>
        </p:txBody>
      </p:sp>
      <p:pic>
        <p:nvPicPr>
          <p:cNvPr id="12" name="Symbol zastępczy zawartości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954" y="2665664"/>
            <a:ext cx="3657600" cy="180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1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8" grpId="0" build="p"/>
      <p:bldP spid="8" grpId="1" build="allAtOnce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Wibrysy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403648" y="2132856"/>
            <a:ext cx="7498080" cy="212521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pl-PL" dirty="0" smtClean="0"/>
              <a:t>Koty mają </a:t>
            </a:r>
            <a:r>
              <a:rPr lang="pl-PL" dirty="0" err="1" smtClean="0"/>
              <a:t>wibrysy</a:t>
            </a:r>
            <a:r>
              <a:rPr lang="pl-PL" dirty="0" smtClean="0"/>
              <a:t>, stanowią one ciekawe przystosowanie. To długie </a:t>
            </a:r>
            <a:r>
              <a:rPr lang="pl-PL" dirty="0"/>
              <a:t>s</a:t>
            </a:r>
            <a:r>
              <a:rPr lang="pl-PL" dirty="0" smtClean="0"/>
              <a:t>ilnie unerwione włosy czuciowe którymi kotki zbierają informacje dotykowe z otoczenia.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385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Gdzie znajdują się </a:t>
            </a:r>
            <a:r>
              <a:rPr lang="pl-PL" dirty="0" err="1" smtClean="0"/>
              <a:t>wibrysy</a:t>
            </a:r>
            <a:r>
              <a:rPr lang="pl-PL" dirty="0" smtClean="0"/>
              <a:t>?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72" y="1524000"/>
            <a:ext cx="3498056" cy="4664075"/>
          </a:xfrm>
        </p:spPr>
      </p:pic>
      <p:sp>
        <p:nvSpPr>
          <p:cNvPr id="26" name="Symbol zastępczy zawartości 25"/>
          <p:cNvSpPr>
            <a:spLocks noGrp="1"/>
          </p:cNvSpPr>
          <p:nvPr>
            <p:ph sz="half" idx="2"/>
          </p:nvPr>
        </p:nvSpPr>
        <p:spPr>
          <a:xfrm>
            <a:off x="6133651" y="2276872"/>
            <a:ext cx="2079848" cy="536848"/>
          </a:xfrm>
        </p:spPr>
        <p:txBody>
          <a:bodyPr/>
          <a:lstStyle/>
          <a:p>
            <a:pPr marL="82296" indent="0">
              <a:buNone/>
            </a:pPr>
            <a:r>
              <a:rPr lang="pl-PL" dirty="0" smtClean="0"/>
              <a:t>na brwiach</a:t>
            </a:r>
            <a:endParaRPr lang="pl-PL" dirty="0"/>
          </a:p>
        </p:txBody>
      </p:sp>
      <p:sp>
        <p:nvSpPr>
          <p:cNvPr id="27" name="Symbol zastępczy zawartości 25"/>
          <p:cNvSpPr txBox="1">
            <a:spLocks/>
          </p:cNvSpPr>
          <p:nvPr/>
        </p:nvSpPr>
        <p:spPr>
          <a:xfrm>
            <a:off x="6372200" y="3664632"/>
            <a:ext cx="2007840" cy="53684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pl-PL" dirty="0" smtClean="0"/>
              <a:t>na pyszczku</a:t>
            </a:r>
            <a:endParaRPr lang="pl-PL" dirty="0"/>
          </a:p>
        </p:txBody>
      </p:sp>
      <p:sp>
        <p:nvSpPr>
          <p:cNvPr id="28" name="Symbol zastępczy zawartości 25"/>
          <p:cNvSpPr txBox="1">
            <a:spLocks/>
          </p:cNvSpPr>
          <p:nvPr/>
        </p:nvSpPr>
        <p:spPr>
          <a:xfrm>
            <a:off x="5801231" y="5013176"/>
            <a:ext cx="3149777" cy="64807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pl-PL" dirty="0" smtClean="0"/>
              <a:t>z tyłu przednich łap</a:t>
            </a:r>
            <a:endParaRPr lang="pl-PL" dirty="0"/>
          </a:p>
        </p:txBody>
      </p:sp>
      <p:cxnSp>
        <p:nvCxnSpPr>
          <p:cNvPr id="30" name="Łącznik prosty ze strzałką 29"/>
          <p:cNvCxnSpPr/>
          <p:nvPr/>
        </p:nvCxnSpPr>
        <p:spPr>
          <a:xfrm flipH="1" flipV="1">
            <a:off x="4716016" y="2492896"/>
            <a:ext cx="1224136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/>
          <p:nvPr/>
        </p:nvCxnSpPr>
        <p:spPr>
          <a:xfrm flipH="1">
            <a:off x="4139952" y="2564904"/>
            <a:ext cx="180020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40" name="Symbol zastępczy zawartości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05" y="1869442"/>
            <a:ext cx="3498056" cy="4664075"/>
          </a:xfrm>
          <a:prstGeom prst="rect">
            <a:avLst/>
          </a:prstGeom>
        </p:spPr>
      </p:pic>
      <p:cxnSp>
        <p:nvCxnSpPr>
          <p:cNvPr id="43" name="Łącznik prosty ze strzałką 42"/>
          <p:cNvCxnSpPr/>
          <p:nvPr/>
        </p:nvCxnSpPr>
        <p:spPr>
          <a:xfrm flipH="1">
            <a:off x="4499993" y="4005064"/>
            <a:ext cx="1800199" cy="1219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/>
          <p:nvPr/>
        </p:nvCxnSpPr>
        <p:spPr>
          <a:xfrm flipH="1">
            <a:off x="2699792" y="4005064"/>
            <a:ext cx="360040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6" name="Symbol zastępczy zawartości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272" y="1676400"/>
            <a:ext cx="3498056" cy="4664075"/>
          </a:xfrm>
          <a:prstGeom prst="rect">
            <a:avLst/>
          </a:prstGeom>
        </p:spPr>
      </p:pic>
      <p:cxnSp>
        <p:nvCxnSpPr>
          <p:cNvPr id="47" name="Łącznik prosty ze strzałką 46"/>
          <p:cNvCxnSpPr/>
          <p:nvPr/>
        </p:nvCxnSpPr>
        <p:spPr>
          <a:xfrm flipH="1" flipV="1">
            <a:off x="3707904" y="3664632"/>
            <a:ext cx="1944216" cy="15645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82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zrozumieć kota?</a:t>
            </a:r>
            <a:endParaRPr lang="pl-PL" dirty="0"/>
          </a:p>
        </p:txBody>
      </p:sp>
      <p:sp>
        <p:nvSpPr>
          <p:cNvPr id="15" name="Symbol zastępczy zawartości 14"/>
          <p:cNvSpPr>
            <a:spLocks noGrp="1"/>
          </p:cNvSpPr>
          <p:nvPr>
            <p:ph sz="half" idx="1"/>
          </p:nvPr>
        </p:nvSpPr>
        <p:spPr>
          <a:xfrm>
            <a:off x="1115616" y="1524000"/>
            <a:ext cx="3977592" cy="1040904"/>
          </a:xfrm>
        </p:spPr>
        <p:txBody>
          <a:bodyPr/>
          <a:lstStyle/>
          <a:p>
            <a:pPr marL="82296" indent="0">
              <a:buNone/>
            </a:pPr>
            <a:r>
              <a:rPr lang="pl-PL" dirty="0" smtClean="0"/>
              <a:t>Wystarczy przyjrzeć się uszom i oczom kota.</a:t>
            </a:r>
            <a:endParaRPr lang="pl-PL" dirty="0"/>
          </a:p>
        </p:txBody>
      </p:sp>
      <p:pic>
        <p:nvPicPr>
          <p:cNvPr id="20" name="Symbol zastępczy zawartości 1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00808"/>
            <a:ext cx="3498056" cy="4664075"/>
          </a:xfrm>
        </p:spPr>
      </p:pic>
      <p:sp>
        <p:nvSpPr>
          <p:cNvPr id="21" name="Symbol zastępczy zawartości 14"/>
          <p:cNvSpPr txBox="1">
            <a:spLocks/>
          </p:cNvSpPr>
          <p:nvPr/>
        </p:nvSpPr>
        <p:spPr>
          <a:xfrm>
            <a:off x="1115616" y="2492896"/>
            <a:ext cx="3801616" cy="147295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pl-PL" dirty="0" smtClean="0">
                <a:solidFill>
                  <a:srgbClr val="00B050"/>
                </a:solidFill>
              </a:rPr>
              <a:t>Uszy prosto, oczy otwarte –  kotek jest zrelaksowany.</a:t>
            </a:r>
            <a:endParaRPr lang="pl-PL" dirty="0">
              <a:solidFill>
                <a:srgbClr val="00B050"/>
              </a:solidFill>
            </a:endParaRPr>
          </a:p>
        </p:txBody>
      </p:sp>
      <p:pic>
        <p:nvPicPr>
          <p:cNvPr id="22" name="Symbol zastępczy zawartości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00808"/>
            <a:ext cx="3498056" cy="4664075"/>
          </a:xfrm>
          <a:prstGeom prst="rect">
            <a:avLst/>
          </a:prstGeom>
        </p:spPr>
      </p:pic>
      <p:sp>
        <p:nvSpPr>
          <p:cNvPr id="23" name="Symbol zastępczy zawartości 14"/>
          <p:cNvSpPr txBox="1">
            <a:spLocks/>
          </p:cNvSpPr>
          <p:nvPr/>
        </p:nvSpPr>
        <p:spPr>
          <a:xfrm>
            <a:off x="1085278" y="3965848"/>
            <a:ext cx="3801616" cy="147295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pl-PL" dirty="0" smtClean="0">
                <a:solidFill>
                  <a:srgbClr val="FF0000"/>
                </a:solidFill>
              </a:rPr>
              <a:t>Cofa uszy, zwęża oczy – kotek robi się agresywny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29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1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zrozumieć kota?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84784"/>
            <a:ext cx="2089505" cy="4664075"/>
          </a:xfrm>
        </p:spPr>
      </p:pic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>
          <a:xfrm>
            <a:off x="1244824" y="1412776"/>
            <a:ext cx="4192712" cy="1008112"/>
          </a:xfrm>
        </p:spPr>
        <p:txBody>
          <a:bodyPr/>
          <a:lstStyle/>
          <a:p>
            <a:pPr marL="82296" indent="0">
              <a:buNone/>
            </a:pPr>
            <a:r>
              <a:rPr lang="pl-PL" dirty="0" smtClean="0"/>
              <a:t>Wystarczy przyjrzeć się ruchom ogona kota.</a:t>
            </a:r>
            <a:endParaRPr lang="pl-PL" dirty="0"/>
          </a:p>
        </p:txBody>
      </p:sp>
      <p:sp>
        <p:nvSpPr>
          <p:cNvPr id="8" name="Symbol zastępczy zawartości 5"/>
          <p:cNvSpPr txBox="1">
            <a:spLocks/>
          </p:cNvSpPr>
          <p:nvPr/>
        </p:nvSpPr>
        <p:spPr>
          <a:xfrm>
            <a:off x="1164422" y="2636911"/>
            <a:ext cx="4464496" cy="13681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pl-PL" dirty="0" smtClean="0">
                <a:solidFill>
                  <a:srgbClr val="00B050"/>
                </a:solidFill>
              </a:rPr>
              <a:t>Kiedy kotek trzyma ogon prosto w górze jest zadowolony.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10" name="Symbol zastępczy zawartości 5"/>
          <p:cNvSpPr txBox="1">
            <a:spLocks/>
          </p:cNvSpPr>
          <p:nvPr/>
        </p:nvSpPr>
        <p:spPr>
          <a:xfrm>
            <a:off x="1046698" y="4015450"/>
            <a:ext cx="4680520" cy="1029465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1" name="Symbol zastępczy zawartości 5"/>
          <p:cNvSpPr txBox="1">
            <a:spLocks/>
          </p:cNvSpPr>
          <p:nvPr/>
        </p:nvSpPr>
        <p:spPr>
          <a:xfrm>
            <a:off x="957870" y="4519796"/>
            <a:ext cx="4622241" cy="214956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888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pl-PL" dirty="0">
                <a:solidFill>
                  <a:srgbClr val="FF0000"/>
                </a:solidFill>
              </a:rPr>
              <a:t>Kiedy kotek macha ogonem jest </a:t>
            </a:r>
            <a:r>
              <a:rPr lang="pl-PL" dirty="0" smtClean="0">
                <a:solidFill>
                  <a:srgbClr val="FF0000"/>
                </a:solidFill>
              </a:rPr>
              <a:t>zdenerwowany. Kociej irytacji towarzyszą pomruki nie zadowolenia. </a:t>
            </a:r>
            <a:endParaRPr lang="pl-PL" dirty="0">
              <a:solidFill>
                <a:srgbClr val="FF0000"/>
              </a:solidFill>
            </a:endParaRPr>
          </a:p>
          <a:p>
            <a:pPr marL="82296" indent="0">
              <a:buNone/>
            </a:pPr>
            <a:endParaRPr lang="pl-PL" dirty="0"/>
          </a:p>
        </p:txBody>
      </p:sp>
      <p:pic>
        <p:nvPicPr>
          <p:cNvPr id="9" name="316833991_5647340122022055_4104383970311950540_n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65800" y="1525588"/>
            <a:ext cx="2679700" cy="4660900"/>
          </a:xfrm>
        </p:spPr>
      </p:pic>
    </p:spTree>
    <p:extLst>
      <p:ext uri="{BB962C8B-B14F-4D97-AF65-F5344CB8AC3E}">
        <p14:creationId xmlns:p14="http://schemas.microsoft.com/office/powerpoint/2010/main" val="18136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858120" cy="179107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Jakie jest moje wyobrażenie o wymarzonym zawodzie i pracy, którą chciałabym w przyszłości wykonywać?</a:t>
            </a:r>
            <a:endParaRPr lang="pl-PL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1187624" y="2204864"/>
            <a:ext cx="7746064" cy="4248472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pl-PL" dirty="0" smtClean="0"/>
              <a:t>Jako koci psycholog chciałabym rozwiązać największą kocią tajemnice – mruczenie, co ono tak naprawdę oznacza, ponieważ kot mruczy wtedy kiedy jest zadowolony, ale również wtedy kiedy jest zirytowany. Wykonując tę pracę przez osiem godzin jestem w pracy w towarzystwie kotków, obserwując je i robiąc notatki o ich tajemniczych </a:t>
            </a:r>
            <a:r>
              <a:rPr lang="pl-PL" dirty="0" err="1" smtClean="0"/>
              <a:t>zachowaniach</a:t>
            </a:r>
            <a:r>
              <a:rPr lang="pl-PL" dirty="0" smtClean="0"/>
              <a:t>.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11162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Kim jest koci psycholog?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pl-PL" dirty="0" smtClean="0"/>
              <a:t>Koci psycholog jest specjalistą w zakresie kocich zachowań, rozwiązuje tajemnice kotów, rozszyfrowuje ich zachowania i ukryty język. Koty są skomplikowane.</a:t>
            </a:r>
            <a:endParaRPr lang="pl-PL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06" y="1524000"/>
            <a:ext cx="2302887" cy="4664075"/>
          </a:xfrm>
        </p:spPr>
      </p:pic>
    </p:spTree>
    <p:extLst>
      <p:ext uri="{BB962C8B-B14F-4D97-AF65-F5344CB8AC3E}">
        <p14:creationId xmlns:p14="http://schemas.microsoft.com/office/powerpoint/2010/main" val="105324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Netografia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54915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pl-PL" dirty="0" smtClean="0"/>
              <a:t>Zdjęcia zamieszczone w prezentacji pochodzą z mojego prywatnego archiwum.</a:t>
            </a:r>
          </a:p>
        </p:txBody>
      </p:sp>
      <p:sp>
        <p:nvSpPr>
          <p:cNvPr id="4" name="Symbol zastępczy zawartości 9"/>
          <p:cNvSpPr txBox="1">
            <a:spLocks/>
          </p:cNvSpPr>
          <p:nvPr/>
        </p:nvSpPr>
        <p:spPr>
          <a:xfrm>
            <a:off x="939283" y="2502852"/>
            <a:ext cx="7625473" cy="136815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pl-PL" sz="6000" dirty="0" smtClean="0"/>
              <a:t>Dziękuję za uwagę.</a:t>
            </a:r>
            <a:endParaRPr lang="pl-PL" sz="6000" dirty="0"/>
          </a:p>
        </p:txBody>
      </p:sp>
      <p:sp>
        <p:nvSpPr>
          <p:cNvPr id="5" name="Prostokąt 4"/>
          <p:cNvSpPr/>
          <p:nvPr/>
        </p:nvSpPr>
        <p:spPr>
          <a:xfrm>
            <a:off x="1475656" y="2648319"/>
            <a:ext cx="6552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/>
            <a:r>
              <a:rPr lang="pl-PL" sz="3200" dirty="0"/>
              <a:t>Kotki to </a:t>
            </a:r>
            <a:r>
              <a:rPr lang="pl-PL" sz="3200" dirty="0" err="1"/>
              <a:t>Kocimir</a:t>
            </a:r>
            <a:r>
              <a:rPr lang="pl-PL" sz="3200" dirty="0"/>
              <a:t>, Azja i Hilda, należą do naszej rodziny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478355" y="3861048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/>
            <a:r>
              <a:rPr lang="pl-PL" sz="3200" dirty="0"/>
              <a:t>Informacje zamieszczone w prezentacji to efekt moich obserwacji.</a:t>
            </a:r>
          </a:p>
        </p:txBody>
      </p:sp>
    </p:spTree>
    <p:extLst>
      <p:ext uri="{BB962C8B-B14F-4D97-AF65-F5344CB8AC3E}">
        <p14:creationId xmlns:p14="http://schemas.microsoft.com/office/powerpoint/2010/main" val="98186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4" grpId="0"/>
      <p:bldP spid="5" grpId="0"/>
      <p:bldP spid="5" grpId="1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Na czym polega praca kociego psychologa?</a:t>
            </a:r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1259632" y="2132856"/>
            <a:ext cx="7498080" cy="298931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pl-PL" dirty="0" smtClean="0"/>
              <a:t>Koci psycholog  spotyka się ze swoimi kocimi pacjentami w środowisku w którym żyje kot. Obserwuje jego zachowania oraz w jaki sposób czynniki zewnętrzne i wewnętrzne wpływają na zachowanie kota.</a:t>
            </a:r>
          </a:p>
        </p:txBody>
      </p:sp>
    </p:spTree>
    <p:extLst>
      <p:ext uri="{BB962C8B-B14F-4D97-AF65-F5344CB8AC3E}">
        <p14:creationId xmlns:p14="http://schemas.microsoft.com/office/powerpoint/2010/main" val="238049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Jak zostać kocim psychologiem?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1403648" y="2276872"/>
            <a:ext cx="6984776" cy="2304256"/>
          </a:xfrm>
        </p:spPr>
        <p:txBody>
          <a:bodyPr/>
          <a:lstStyle/>
          <a:p>
            <a:pPr marL="82296" indent="0">
              <a:buNone/>
            </a:pPr>
            <a:r>
              <a:rPr lang="pl-PL" dirty="0" smtClean="0"/>
              <a:t>Można iść na studia o behawioryzmie zwierząt dotyczą one jednak wielu gatunków, można skończyć studia podyplomowe o kocim behawioryzmie.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565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siedzi w głowie kota?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pl-PL" dirty="0" smtClean="0"/>
              <a:t>Trudno odgadnąć co siedzi w głowie kota. Właśnie dlatego koci psycholog to mój wymarzony zawód. Nowe odkrycia mogą pomóc zrozumieć psychikę naszych zagadkowych towarzyszy.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84784"/>
            <a:ext cx="3498056" cy="4664075"/>
          </a:xfrm>
        </p:spPr>
      </p:pic>
    </p:spTree>
    <p:extLst>
      <p:ext uri="{BB962C8B-B14F-4D97-AF65-F5344CB8AC3E}">
        <p14:creationId xmlns:p14="http://schemas.microsoft.com/office/powerpoint/2010/main" val="398519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980728"/>
            <a:ext cx="7498080" cy="424847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pl-PL" dirty="0" smtClean="0"/>
              <a:t>Badań nad kotami jest mało i tu widzę siebie w przyszłości, jako nowe pokolenie walczę z uprzedzeniami bo ludzie mylą kocią niezależność z kocią obojętnością, chce kontynuować to w przyszłości, chce odkrywać różne zachowania osobowości i fizjologii kotów, po prostu badać wszystko co sprawia że są unikatowe.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11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sprawia, że kot jest kotem?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03648" y="1844824"/>
            <a:ext cx="7498080" cy="3709392"/>
          </a:xfrm>
        </p:spPr>
        <p:txBody>
          <a:bodyPr/>
          <a:lstStyle/>
          <a:p>
            <a:pPr marL="82296" indent="0">
              <a:buNone/>
            </a:pPr>
            <a:r>
              <a:rPr lang="pl-PL" dirty="0" smtClean="0"/>
              <a:t>Kot posiada zdumiewające cechy fizyczne które zawdzięcza swojemu kręgosłupowi, jest on gibki. Koty łączą w sobie cechy dzikich drapieżników i łagodnych domowych pupili. Aby zbadać tajemnice kociego umysłu konieczne jest zostanie kocim psychologiem.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535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Szalone pozycje jogi.</a:t>
            </a:r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72" y="1524000"/>
            <a:ext cx="3498056" cy="4664075"/>
          </a:xfrm>
        </p:spPr>
      </p:pic>
      <p:sp>
        <p:nvSpPr>
          <p:cNvPr id="4" name="Symbol zastępczy tekstu 3"/>
          <p:cNvSpPr>
            <a:spLocks noGrp="1"/>
          </p:cNvSpPr>
          <p:nvPr>
            <p:ph sz="half" idx="2"/>
          </p:nvPr>
        </p:nvSpPr>
        <p:spPr>
          <a:xfrm>
            <a:off x="5148064" y="2636912"/>
            <a:ext cx="3657600" cy="2337048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pl-PL" sz="3200" dirty="0" smtClean="0">
                <a:cs typeface="Arial" panose="020B0604020202020204" pitchFamily="34" charset="0"/>
              </a:rPr>
              <a:t>Elastyczne </a:t>
            </a:r>
            <a:r>
              <a:rPr lang="pl-PL" sz="3200" dirty="0">
                <a:cs typeface="Arial" panose="020B0604020202020204" pitchFamily="34" charset="0"/>
              </a:rPr>
              <a:t>dyski kota nadają jego kręgosłupowi giętkości.</a:t>
            </a:r>
            <a:endParaRPr lang="pl-PL" sz="3200" dirty="0" smtClean="0"/>
          </a:p>
        </p:txBody>
      </p:sp>
    </p:spTree>
    <p:extLst>
      <p:ext uri="{BB962C8B-B14F-4D97-AF65-F5344CB8AC3E}">
        <p14:creationId xmlns:p14="http://schemas.microsoft.com/office/powerpoint/2010/main" val="352242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31640" y="764704"/>
            <a:ext cx="7498080" cy="5472608"/>
          </a:xfrm>
        </p:spPr>
        <p:txBody>
          <a:bodyPr/>
          <a:lstStyle/>
          <a:p>
            <a:pPr marL="82296" indent="0">
              <a:buNone/>
            </a:pPr>
            <a:r>
              <a:rPr lang="pl-PL" dirty="0" smtClean="0"/>
              <a:t>Koty rozpoznają swoje imiona np. jeden z moich kotów ma na imię Azja, kiedy wołam ją po imieniu ona do mnie przychodzi, nie wszystkie koty reagują na kici </a:t>
            </a:r>
            <a:r>
              <a:rPr lang="pl-PL" dirty="0" err="1" smtClean="0"/>
              <a:t>kici</a:t>
            </a:r>
            <a:r>
              <a:rPr lang="pl-PL" dirty="0" smtClean="0"/>
              <a:t> tylko te które myślą że mają tak na imię, prosto to wyjaśnić, wydając dźwięk którym chcemy przywołać kota dajemy mu przysmak, kotek łączy jedzenie z tym dźwiękiem i reaguje czyli do nas podchodzi, łącząc te dwa elementy to jeśli mówiłabym ogryzek kot też zareaguje.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076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858</TotalTime>
  <Words>696</Words>
  <Application>Microsoft Office PowerPoint</Application>
  <PresentationFormat>Pokaz na ekranie (4:3)</PresentationFormat>
  <Paragraphs>52</Paragraphs>
  <Slides>20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Przesilenie</vt:lpstr>
      <vt:lpstr>Koci psycholog – wymarzona praca.</vt:lpstr>
      <vt:lpstr>Kim jest koci psycholog?</vt:lpstr>
      <vt:lpstr>Na czym polega praca kociego psychologa?</vt:lpstr>
      <vt:lpstr>Jak zostać kocim psychologiem?</vt:lpstr>
      <vt:lpstr>Co siedzi w głowie kota?</vt:lpstr>
      <vt:lpstr>Prezentacja programu PowerPoint</vt:lpstr>
      <vt:lpstr>Co sprawia, że kot jest kotem?</vt:lpstr>
      <vt:lpstr>Szalone pozycje jogi.</vt:lpstr>
      <vt:lpstr>Prezentacja programu PowerPoint</vt:lpstr>
      <vt:lpstr>Prezentacja programu PowerPoint</vt:lpstr>
      <vt:lpstr>Dzień dobry kotku.</vt:lpstr>
      <vt:lpstr>Dzień dobry właścicielu.</vt:lpstr>
      <vt:lpstr>W domu w którym mieszka kot…</vt:lpstr>
      <vt:lpstr>Wibrysy</vt:lpstr>
      <vt:lpstr>Gdzie znajdują się wibrysy?</vt:lpstr>
      <vt:lpstr>Jak zrozumieć kota?</vt:lpstr>
      <vt:lpstr>Jak zrozumieć kota?</vt:lpstr>
      <vt:lpstr>Prezentacja programu PowerPoint</vt:lpstr>
      <vt:lpstr>Jakie jest moje wyobrażenie o wymarzonym zawodzie i pracy, którą chciałabym w przyszłości wykonywać?</vt:lpstr>
      <vt:lpstr>Netografia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Koci behawiorysta – wymarzona prac.</dc:title>
  <dc:creator>Admin</dc:creator>
  <cp:lastModifiedBy>Admin</cp:lastModifiedBy>
  <cp:revision>76</cp:revision>
  <dcterms:created xsi:type="dcterms:W3CDTF">2022-11-12T13:04:53Z</dcterms:created>
  <dcterms:modified xsi:type="dcterms:W3CDTF">2022-11-27T17:40:53Z</dcterms:modified>
</cp:coreProperties>
</file>