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B826C-DCAE-4351-A65B-8AB3ED2DA153}" type="datetimeFigureOut">
              <a:rPr lang="pl-PL" smtClean="0"/>
              <a:t>22.04.2024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8C538-0246-4E61-B77F-21B38189E18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6909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B826C-DCAE-4351-A65B-8AB3ED2DA153}" type="datetimeFigureOut">
              <a:rPr lang="pl-PL" smtClean="0"/>
              <a:t>22.04.2024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8C538-0246-4E61-B77F-21B38189E18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7279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B826C-DCAE-4351-A65B-8AB3ED2DA153}" type="datetimeFigureOut">
              <a:rPr lang="pl-PL" smtClean="0"/>
              <a:t>22.04.2024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8C538-0246-4E61-B77F-21B38189E18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6938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B826C-DCAE-4351-A65B-8AB3ED2DA153}" type="datetimeFigureOut">
              <a:rPr lang="pl-PL" smtClean="0"/>
              <a:t>22.04.2024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8C538-0246-4E61-B77F-21B38189E184}" type="slidenum">
              <a:rPr lang="pl-PL" smtClean="0"/>
              <a:t>‹#›</a:t>
            </a:fld>
            <a:endParaRPr lang="pl-PL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65387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B826C-DCAE-4351-A65B-8AB3ED2DA153}" type="datetimeFigureOut">
              <a:rPr lang="pl-PL" smtClean="0"/>
              <a:t>22.04.2024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8C538-0246-4E61-B77F-21B38189E18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5741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B826C-DCAE-4351-A65B-8AB3ED2DA153}" type="datetimeFigureOut">
              <a:rPr lang="pl-PL" smtClean="0"/>
              <a:t>22.04.2024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8C538-0246-4E61-B77F-21B38189E18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9469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B826C-DCAE-4351-A65B-8AB3ED2DA153}" type="datetimeFigureOut">
              <a:rPr lang="pl-PL" smtClean="0"/>
              <a:t>22.04.2024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8C538-0246-4E61-B77F-21B38189E18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97104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B826C-DCAE-4351-A65B-8AB3ED2DA153}" type="datetimeFigureOut">
              <a:rPr lang="pl-PL" smtClean="0"/>
              <a:t>22.04.2024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8C538-0246-4E61-B77F-21B38189E18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24665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B826C-DCAE-4351-A65B-8AB3ED2DA153}" type="datetimeFigureOut">
              <a:rPr lang="pl-PL" smtClean="0"/>
              <a:t>22.04.2024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8C538-0246-4E61-B77F-21B38189E18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5488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B826C-DCAE-4351-A65B-8AB3ED2DA153}" type="datetimeFigureOut">
              <a:rPr lang="pl-PL" smtClean="0"/>
              <a:t>22.04.2024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8C538-0246-4E61-B77F-21B38189E18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0831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B826C-DCAE-4351-A65B-8AB3ED2DA153}" type="datetimeFigureOut">
              <a:rPr lang="pl-PL" smtClean="0"/>
              <a:t>22.04.2024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8C538-0246-4E61-B77F-21B38189E18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2843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B826C-DCAE-4351-A65B-8AB3ED2DA153}" type="datetimeFigureOut">
              <a:rPr lang="pl-PL" smtClean="0"/>
              <a:t>22.04.2024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8C538-0246-4E61-B77F-21B38189E18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6879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B826C-DCAE-4351-A65B-8AB3ED2DA153}" type="datetimeFigureOut">
              <a:rPr lang="pl-PL" smtClean="0"/>
              <a:t>22.04.2024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8C538-0246-4E61-B77F-21B38189E18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7245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B826C-DCAE-4351-A65B-8AB3ED2DA153}" type="datetimeFigureOut">
              <a:rPr lang="pl-PL" smtClean="0"/>
              <a:t>22.04.2024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8C538-0246-4E61-B77F-21B38189E18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5771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B826C-DCAE-4351-A65B-8AB3ED2DA153}" type="datetimeFigureOut">
              <a:rPr lang="pl-PL" smtClean="0"/>
              <a:t>22.04.2024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8C538-0246-4E61-B77F-21B38189E18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976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B826C-DCAE-4351-A65B-8AB3ED2DA153}" type="datetimeFigureOut">
              <a:rPr lang="pl-PL" smtClean="0"/>
              <a:t>22.04.2024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8C538-0246-4E61-B77F-21B38189E18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9103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B826C-DCAE-4351-A65B-8AB3ED2DA153}" type="datetimeFigureOut">
              <a:rPr lang="pl-PL" smtClean="0"/>
              <a:t>22.04.2024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8C538-0246-4E61-B77F-21B38189E18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0004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2FB826C-DCAE-4351-A65B-8AB3ED2DA153}" type="datetimeFigureOut">
              <a:rPr lang="pl-PL" smtClean="0"/>
              <a:t>22.04.2024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9B8C538-0246-4E61-B77F-21B38189E18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6370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751012" y="2323321"/>
            <a:ext cx="8689976" cy="2780523"/>
          </a:xfrm>
        </p:spPr>
        <p:txBody>
          <a:bodyPr/>
          <a:lstStyle/>
          <a:p>
            <a:r>
              <a:rPr lang="pl-PL" dirty="0"/>
              <a:t>TEATR KOKON „JAK ZOSTAĆ BOHATEREM”</a:t>
            </a: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3348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53" y="741784"/>
            <a:ext cx="11144898" cy="50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48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6" y="816428"/>
            <a:ext cx="11082693" cy="498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610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1" y="611155"/>
            <a:ext cx="11020489" cy="495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98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07" y="704461"/>
            <a:ext cx="11248571" cy="506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9346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4" y="769775"/>
            <a:ext cx="11061960" cy="497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743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09" y="760445"/>
            <a:ext cx="11061960" cy="497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586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81" y="695130"/>
            <a:ext cx="10916818" cy="49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832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40" y="872411"/>
            <a:ext cx="10771673" cy="484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67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84" y="788436"/>
            <a:ext cx="11124162" cy="500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198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20" y="891074"/>
            <a:ext cx="10937551" cy="492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61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8" y="825758"/>
            <a:ext cx="11186367" cy="503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521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39" y="732452"/>
            <a:ext cx="11186367" cy="503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576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33" y="909734"/>
            <a:ext cx="10958287" cy="493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5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5" y="741782"/>
            <a:ext cx="11103429" cy="499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95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6" y="797767"/>
            <a:ext cx="11414449" cy="513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2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22" y="639146"/>
            <a:ext cx="11124167" cy="500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060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90" y="639146"/>
            <a:ext cx="11144896" cy="501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856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7" y="620484"/>
            <a:ext cx="11082696" cy="498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11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816427"/>
            <a:ext cx="11082696" cy="498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04519"/>
      </p:ext>
    </p:extLst>
  </p:cSld>
  <p:clrMapOvr>
    <a:masterClrMapping/>
  </p:clrMapOvr>
</p:sld>
</file>

<file path=ppt/theme/theme1.xml><?xml version="1.0" encoding="utf-8"?>
<a:theme xmlns:a="http://schemas.openxmlformats.org/drawingml/2006/main" name="Kropla">
  <a:themeElements>
    <a:clrScheme name="Kropl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Kropl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ropl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Kropla</Template>
  <TotalTime>17</TotalTime>
  <Words>7</Words>
  <Application>Microsoft Office PowerPoint</Application>
  <PresentationFormat>Panoramiczny</PresentationFormat>
  <Paragraphs>1</Paragraphs>
  <Slides>20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3" baseType="lpstr">
      <vt:lpstr>Arial</vt:lpstr>
      <vt:lpstr>Tw Cen MT</vt:lpstr>
      <vt:lpstr>Kropla</vt:lpstr>
      <vt:lpstr>TEATR KOKON „JAK ZOSTAĆ BOHATEREM”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TEATR KOKON „JAK ZOSTAĆ BOHATEREM” </dc:title>
  <dc:creator>Edyta Kochanowicz</dc:creator>
  <cp:lastModifiedBy>Edyta Kochanowicz</cp:lastModifiedBy>
  <cp:revision>8</cp:revision>
  <dcterms:created xsi:type="dcterms:W3CDTF">2024-04-22T05:44:25Z</dcterms:created>
  <dcterms:modified xsi:type="dcterms:W3CDTF">2024-04-22T06:01:36Z</dcterms:modified>
</cp:coreProperties>
</file>