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1313"/>
    <a:srgbClr val="EA3A3A"/>
    <a:srgbClr val="FF9F9F"/>
    <a:srgbClr val="FFD1A7"/>
    <a:srgbClr val="FFF9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252B2-ED91-441F-912C-ED0CEA6C05B0}" type="datetimeFigureOut">
              <a:rPr lang="sk-SK" smtClean="0"/>
              <a:t>25. 2. 2013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BA0C83-F5FA-4A78-BC51-45E70872B86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8111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A0C83-F5FA-4A78-BC51-45E70872B86F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71054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4E0EA-10D3-4227-84C4-F3081757A07A}" type="datetimeFigureOut">
              <a:rPr lang="sk-SK" smtClean="0"/>
              <a:t>25. 2. 2013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786B-4317-4F83-B424-AB459FD49D6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44008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4E0EA-10D3-4227-84C4-F3081757A07A}" type="datetimeFigureOut">
              <a:rPr lang="sk-SK" smtClean="0"/>
              <a:t>25. 2. 2013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786B-4317-4F83-B424-AB459FD49D6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50909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4E0EA-10D3-4227-84C4-F3081757A07A}" type="datetimeFigureOut">
              <a:rPr lang="sk-SK" smtClean="0"/>
              <a:t>25. 2. 2013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786B-4317-4F83-B424-AB459FD49D6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23711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4E0EA-10D3-4227-84C4-F3081757A07A}" type="datetimeFigureOut">
              <a:rPr lang="sk-SK" smtClean="0"/>
              <a:t>25. 2. 2013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786B-4317-4F83-B424-AB459FD49D6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11089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4E0EA-10D3-4227-84C4-F3081757A07A}" type="datetimeFigureOut">
              <a:rPr lang="sk-SK" smtClean="0"/>
              <a:t>25. 2. 2013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786B-4317-4F83-B424-AB459FD49D6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6368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4E0EA-10D3-4227-84C4-F3081757A07A}" type="datetimeFigureOut">
              <a:rPr lang="sk-SK" smtClean="0"/>
              <a:t>25. 2. 2013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786B-4317-4F83-B424-AB459FD49D6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27241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4E0EA-10D3-4227-84C4-F3081757A07A}" type="datetimeFigureOut">
              <a:rPr lang="sk-SK" smtClean="0"/>
              <a:t>25. 2. 2013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786B-4317-4F83-B424-AB459FD49D6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0672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4E0EA-10D3-4227-84C4-F3081757A07A}" type="datetimeFigureOut">
              <a:rPr lang="sk-SK" smtClean="0"/>
              <a:t>25. 2. 2013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786B-4317-4F83-B424-AB459FD49D6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14984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4E0EA-10D3-4227-84C4-F3081757A07A}" type="datetimeFigureOut">
              <a:rPr lang="sk-SK" smtClean="0"/>
              <a:t>25. 2. 2013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786B-4317-4F83-B424-AB459FD49D6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84243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4E0EA-10D3-4227-84C4-F3081757A07A}" type="datetimeFigureOut">
              <a:rPr lang="sk-SK" smtClean="0"/>
              <a:t>25. 2. 2013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786B-4317-4F83-B424-AB459FD49D6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589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4E0EA-10D3-4227-84C4-F3081757A07A}" type="datetimeFigureOut">
              <a:rPr lang="sk-SK" smtClean="0"/>
              <a:t>25. 2. 2013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E786B-4317-4F83-B424-AB459FD49D6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33687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985"/>
            </a:gs>
            <a:gs pos="45000">
              <a:srgbClr val="FFD1A7"/>
            </a:gs>
            <a:gs pos="70000">
              <a:srgbClr val="FF9F9F"/>
            </a:gs>
            <a:gs pos="100000">
              <a:srgbClr val="B113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4E0EA-10D3-4227-84C4-F3081757A07A}" type="datetimeFigureOut">
              <a:rPr lang="sk-SK" smtClean="0"/>
              <a:t>25. 2. 2013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E786B-4317-4F83-B424-AB459FD49D6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2385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 smtClean="0"/>
              <a:t>POHYB     ŽIVOČÍCHOV</a:t>
            </a:r>
            <a:endParaRPr lang="sk-SK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979712" y="3933056"/>
            <a:ext cx="6400800" cy="1752600"/>
          </a:xfrm>
        </p:spPr>
        <p:txBody>
          <a:bodyPr>
            <a:normAutofit/>
          </a:bodyPr>
          <a:lstStyle/>
          <a:p>
            <a:pPr algn="r"/>
            <a:endParaRPr lang="sk-SK" sz="2800" dirty="0" smtClean="0"/>
          </a:p>
          <a:p>
            <a:pPr algn="r"/>
            <a:r>
              <a:rPr lang="sk-SK" sz="2800" dirty="0" smtClean="0">
                <a:solidFill>
                  <a:schemeClr val="tx1"/>
                </a:solidFill>
              </a:rPr>
              <a:t>Ing. Marta Lazúrová</a:t>
            </a:r>
          </a:p>
          <a:p>
            <a:pPr algn="r"/>
            <a:r>
              <a:rPr lang="sk-SK" sz="2800" dirty="0" smtClean="0">
                <a:solidFill>
                  <a:schemeClr val="tx1"/>
                </a:solidFill>
              </a:rPr>
              <a:t>ZŠ sv. Don </a:t>
            </a:r>
            <a:r>
              <a:rPr lang="sk-SK" sz="2800" dirty="0" err="1" smtClean="0">
                <a:solidFill>
                  <a:schemeClr val="tx1"/>
                </a:solidFill>
              </a:rPr>
              <a:t>Bosca</a:t>
            </a:r>
            <a:r>
              <a:rPr lang="sk-SK" sz="2800" dirty="0" smtClean="0">
                <a:solidFill>
                  <a:schemeClr val="tx1"/>
                </a:solidFill>
              </a:rPr>
              <a:t> Zlaté Moravce</a:t>
            </a:r>
            <a:endParaRPr lang="sk-SK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902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RYBY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 smtClean="0"/>
              <a:t>priečne </a:t>
            </a:r>
            <a:r>
              <a:rPr lang="sk-SK" dirty="0"/>
              <a:t>pruhované svaly spojené s </a:t>
            </a:r>
            <a:r>
              <a:rPr lang="sk-SK" dirty="0" smtClean="0"/>
              <a:t>kostrou</a:t>
            </a:r>
            <a:r>
              <a:rPr lang="sk-SK" dirty="0"/>
              <a:t>, ktorej osou je chrbtica </a:t>
            </a:r>
          </a:p>
          <a:p>
            <a:r>
              <a:rPr lang="sk-SK" dirty="0"/>
              <a:t>p</a:t>
            </a:r>
            <a:r>
              <a:rPr lang="sk-SK" dirty="0" smtClean="0"/>
              <a:t>ohybové </a:t>
            </a:r>
            <a:r>
              <a:rPr lang="sk-SK" dirty="0"/>
              <a:t>orgány sú </a:t>
            </a:r>
            <a:r>
              <a:rPr lang="sk-SK" b="1" dirty="0"/>
              <a:t>plutvy vystužené plutvovými lúčmi. </a:t>
            </a:r>
            <a:endParaRPr lang="sk-SK" dirty="0"/>
          </a:p>
          <a:p>
            <a:r>
              <a:rPr lang="sk-SK" dirty="0" smtClean="0"/>
              <a:t>párové </a:t>
            </a:r>
            <a:r>
              <a:rPr lang="sk-SK" dirty="0"/>
              <a:t>plutvy: brušné a prsné.</a:t>
            </a:r>
          </a:p>
          <a:p>
            <a:r>
              <a:rPr lang="sk-SK" dirty="0"/>
              <a:t>n</a:t>
            </a:r>
            <a:r>
              <a:rPr lang="sk-SK" dirty="0" smtClean="0"/>
              <a:t>epárové </a:t>
            </a:r>
            <a:r>
              <a:rPr lang="sk-SK" dirty="0"/>
              <a:t>plutvy: chrbtová, chvostová, análna.</a:t>
            </a:r>
          </a:p>
          <a:p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sk-SK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3888432" cy="197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255" y="3789040"/>
            <a:ext cx="2595186" cy="173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016705"/>
            <a:ext cx="25241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121" y="3429000"/>
            <a:ext cx="1975697" cy="1487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550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 smtClean="0"/>
              <a:t>pohyb – priečne pruhované svaly upnuté na vnútornú kostru šľachami</a:t>
            </a:r>
          </a:p>
          <a:p>
            <a:r>
              <a:rPr lang="sk-SK" dirty="0" smtClean="0"/>
              <a:t>2 páry kráčavých nôh. prvý pár = 4 prsty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druhý pár = 5 prstov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(môžu byť skákavé)</a:t>
            </a:r>
          </a:p>
          <a:p>
            <a:r>
              <a:rPr lang="sk-SK" dirty="0"/>
              <a:t>v</a:t>
            </a:r>
            <a:r>
              <a:rPr lang="sk-SK" dirty="0" smtClean="0"/>
              <a:t>odné - medzi prstami plávacie blany. </a:t>
            </a:r>
          </a:p>
          <a:p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sk-SK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05064"/>
            <a:ext cx="25431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589" y="4377599"/>
            <a:ext cx="1407649" cy="211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348880"/>
            <a:ext cx="24479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577" y="1268760"/>
            <a:ext cx="2476301" cy="143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605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PLAZY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k-SK" dirty="0" smtClean="0"/>
          </a:p>
          <a:p>
            <a:r>
              <a:rPr lang="sk-SK" dirty="0" smtClean="0"/>
              <a:t>okrem hadov majú plazy 2 páry kráčavých nôh – všetky s 5 prstami</a:t>
            </a:r>
          </a:p>
          <a:p>
            <a:r>
              <a:rPr lang="sk-SK" dirty="0"/>
              <a:t>p</a:t>
            </a:r>
            <a:r>
              <a:rPr lang="sk-SK" dirty="0" smtClean="0"/>
              <a:t>ohyb zabezpečujú priečne pruhované svaly upínajúce sa na vnútornú kostru šľachami.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2283567" cy="1519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060848"/>
            <a:ext cx="2028056" cy="179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473" y="4346235"/>
            <a:ext cx="2683989" cy="14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325" y="3356992"/>
            <a:ext cx="2217219" cy="138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762" y="4956320"/>
            <a:ext cx="2193389" cy="164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056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855" y="2361391"/>
            <a:ext cx="2437944" cy="162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VTÁKY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sk-SK" dirty="0" smtClean="0"/>
          </a:p>
          <a:p>
            <a:r>
              <a:rPr lang="sk-SK" dirty="0" smtClean="0"/>
              <a:t>priečne pruhované svaly upnuté na vnútornú kostru šľachami</a:t>
            </a:r>
          </a:p>
          <a:p>
            <a:r>
              <a:rPr lang="sk-SK" dirty="0"/>
              <a:t>s</a:t>
            </a:r>
            <a:r>
              <a:rPr lang="sk-SK" dirty="0" smtClean="0"/>
              <a:t>valy pohybujú 1 párom kráčavých nôh a 1 párom krídel</a:t>
            </a:r>
          </a:p>
          <a:p>
            <a:r>
              <a:rPr lang="sk-SK" dirty="0" smtClean="0"/>
              <a:t>lietacie svaly sa upínajú na hrebeň na prsnej kosti</a:t>
            </a:r>
          </a:p>
          <a:p>
            <a:r>
              <a:rPr lang="sk-SK" dirty="0"/>
              <a:t>v</a:t>
            </a:r>
            <a:r>
              <a:rPr lang="sk-SK" dirty="0" smtClean="0"/>
              <a:t>odné vtáky môžu mať medzi prstami nôh plávacie blany (</a:t>
            </a:r>
            <a:endParaRPr lang="sk-SK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436" y="3776214"/>
            <a:ext cx="24003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936232"/>
            <a:ext cx="2084040" cy="156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361" y="933892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776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sk-SK" dirty="0" smtClean="0"/>
              <a:t>CICAVCE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683568" y="1268760"/>
            <a:ext cx="3888432" cy="453650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k-SK" sz="800" dirty="0" smtClean="0"/>
          </a:p>
          <a:p>
            <a:r>
              <a:rPr lang="sk-SK" sz="2600" dirty="0" smtClean="0"/>
              <a:t>2 páry kráčavých nôh </a:t>
            </a:r>
          </a:p>
          <a:p>
            <a:pPr marL="0" indent="0">
              <a:buNone/>
            </a:pPr>
            <a:r>
              <a:rPr lang="sk-SK" sz="2600" dirty="0"/>
              <a:t> </a:t>
            </a:r>
            <a:r>
              <a:rPr lang="sk-SK" sz="2600" dirty="0" smtClean="0"/>
              <a:t>    s 5 prstami</a:t>
            </a:r>
          </a:p>
          <a:p>
            <a:r>
              <a:rPr lang="sk-SK" sz="2600" dirty="0"/>
              <a:t>k</a:t>
            </a:r>
            <a:r>
              <a:rPr lang="sk-SK" sz="2600" dirty="0" smtClean="0"/>
              <a:t>ončatinami pohybujú pomocou priečne pruhovaných svalov upnutých na vnútornú kostru šľachami</a:t>
            </a:r>
          </a:p>
          <a:p>
            <a:r>
              <a:rPr lang="sk-SK" sz="2600" dirty="0"/>
              <a:t>p</a:t>
            </a:r>
            <a:r>
              <a:rPr lang="sk-SK" sz="2600" dirty="0" smtClean="0"/>
              <a:t>remenené prsty  - kopytá, plávacie zariadenia, alebo plávacie blany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785395"/>
          </a:xfrm>
        </p:spPr>
        <p:txBody>
          <a:bodyPr>
            <a:normAutofit/>
          </a:bodyPr>
          <a:lstStyle/>
          <a:p>
            <a:endParaRPr lang="sk-SK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413" y="1479678"/>
            <a:ext cx="2716238" cy="180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390710"/>
            <a:ext cx="2376264" cy="177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801" y="3762431"/>
            <a:ext cx="2616324" cy="173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359" y="4797152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476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dirty="0" smtClean="0"/>
              <a:t>                       ČLOVEK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971600" y="1556792"/>
            <a:ext cx="4038600" cy="4525963"/>
          </a:xfrm>
        </p:spPr>
        <p:txBody>
          <a:bodyPr/>
          <a:lstStyle/>
          <a:p>
            <a:r>
              <a:rPr lang="sk-SK" dirty="0" smtClean="0"/>
              <a:t>KOSTRA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k-SK" dirty="0" smtClean="0"/>
              <a:t>SVALSTVO</a:t>
            </a:r>
            <a:endParaRPr lang="sk-SK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76872"/>
            <a:ext cx="3894188" cy="367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19083"/>
            <a:ext cx="2940697" cy="359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282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SVALSTVO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endParaRPr lang="sk-SK" dirty="0" smtClean="0"/>
          </a:p>
          <a:p>
            <a:r>
              <a:rPr lang="sk-SK" dirty="0" smtClean="0"/>
              <a:t>hladké svaly - pohyb vnútorných orgánov</a:t>
            </a:r>
          </a:p>
          <a:p>
            <a:r>
              <a:rPr lang="sk-SK" dirty="0"/>
              <a:t>p</a:t>
            </a:r>
            <a:r>
              <a:rPr lang="sk-SK" dirty="0" smtClean="0"/>
              <a:t>riečne pruhovaný sval - pripnutý ku kostre šľachami zabezpečuje pohyb tela</a:t>
            </a:r>
            <a:endParaRPr lang="sk-SK" dirty="0"/>
          </a:p>
          <a:p>
            <a:r>
              <a:rPr lang="sk-SK" dirty="0" smtClean="0"/>
              <a:t>srdcová svalovina - má stavbu ako priečne pruhovaný sval a správa sa ako hladký sval</a:t>
            </a:r>
          </a:p>
          <a:p>
            <a:endParaRPr lang="sk-SK" dirty="0" smtClean="0"/>
          </a:p>
          <a:p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sk-SK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3223140" cy="456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871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sk-SK" dirty="0" smtClean="0"/>
              <a:t>Pohyb živočíchov zabezpečuje: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lvl="0">
              <a:defRPr/>
            </a:pPr>
            <a:r>
              <a:rPr lang="sk-SK" dirty="0"/>
              <a:t>p</a:t>
            </a:r>
            <a:r>
              <a:rPr lang="sk-SK" dirty="0" smtClean="0"/>
              <a:t>remiestňovanie na vhodnejšie miesto</a:t>
            </a:r>
          </a:p>
          <a:p>
            <a:pPr lvl="0">
              <a:defRPr/>
            </a:pPr>
            <a:endParaRPr lang="sk-SK" sz="800" dirty="0"/>
          </a:p>
          <a:p>
            <a:pPr lvl="0">
              <a:defRPr/>
            </a:pPr>
            <a:r>
              <a:rPr lang="sk-SK" dirty="0"/>
              <a:t>z</a:t>
            </a:r>
            <a:r>
              <a:rPr lang="sk-SK" dirty="0" smtClean="0"/>
              <a:t>ískavanie potravy</a:t>
            </a:r>
          </a:p>
          <a:p>
            <a:pPr lvl="0">
              <a:defRPr/>
            </a:pPr>
            <a:endParaRPr lang="sk-SK" sz="800" dirty="0"/>
          </a:p>
          <a:p>
            <a:pPr lvl="0">
              <a:defRPr/>
            </a:pPr>
            <a:r>
              <a:rPr lang="sk-SK" dirty="0"/>
              <a:t>o</a:t>
            </a:r>
            <a:r>
              <a:rPr lang="sk-SK" dirty="0" smtClean="0"/>
              <a:t>chranu pred predátorom</a:t>
            </a:r>
          </a:p>
          <a:p>
            <a:pPr lvl="0">
              <a:defRPr/>
            </a:pPr>
            <a:endParaRPr lang="sk-SK" sz="800" dirty="0"/>
          </a:p>
          <a:p>
            <a:pPr lvl="0">
              <a:defRPr/>
            </a:pPr>
            <a:r>
              <a:rPr lang="sk-SK" dirty="0" smtClean="0"/>
              <a:t>ochranu teritória</a:t>
            </a:r>
          </a:p>
          <a:p>
            <a:pPr lvl="0">
              <a:defRPr/>
            </a:pPr>
            <a:endParaRPr lang="sk-SK" sz="800" dirty="0"/>
          </a:p>
          <a:p>
            <a:pPr lvl="0">
              <a:defRPr/>
            </a:pPr>
            <a:r>
              <a:rPr lang="sk-SK" dirty="0"/>
              <a:t>p</a:t>
            </a:r>
            <a:r>
              <a:rPr lang="sk-SK" dirty="0" smtClean="0"/>
              <a:t>árenie </a:t>
            </a:r>
          </a:p>
          <a:p>
            <a:pPr lvl="0">
              <a:defRPr/>
            </a:pPr>
            <a:endParaRPr lang="sk-SK" sz="900" dirty="0"/>
          </a:p>
          <a:p>
            <a:pPr lvl="0">
              <a:defRPr/>
            </a:pPr>
            <a:r>
              <a:rPr lang="sk-SK" dirty="0"/>
              <a:t>sociálne </a:t>
            </a:r>
            <a:r>
              <a:rPr lang="sk-SK" dirty="0" smtClean="0"/>
              <a:t>správanie</a:t>
            </a:r>
            <a:endParaRPr lang="sk-SK" dirty="0"/>
          </a:p>
          <a:p>
            <a:pPr>
              <a:buNone/>
            </a:pPr>
            <a:endParaRPr lang="sk-SK" dirty="0" smtClean="0"/>
          </a:p>
          <a:p>
            <a:endParaRPr lang="sk-S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87054"/>
            <a:ext cx="3024336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2160" y="2276872"/>
            <a:ext cx="2664296" cy="162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147731"/>
            <a:ext cx="2035620" cy="264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354" y="2996952"/>
            <a:ext cx="2402830" cy="159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354" y="48196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261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>
                <a:latin typeface="+mn-lt"/>
                <a:ea typeface="+mn-ea"/>
                <a:cs typeface="+mn-cs"/>
              </a:rPr>
              <a:t>PRVOKY</a:t>
            </a:r>
            <a:endParaRPr lang="sk-SK" dirty="0"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 smtClean="0"/>
              <a:t>ich pohyb zabezpečujú :</a:t>
            </a:r>
          </a:p>
          <a:p>
            <a:endParaRPr lang="sk-SK" dirty="0" smtClean="0"/>
          </a:p>
          <a:p>
            <a:r>
              <a:rPr lang="sk-SK" b="1" dirty="0" smtClean="0"/>
              <a:t>brvy</a:t>
            </a:r>
            <a:r>
              <a:rPr lang="sk-SK" dirty="0" smtClean="0"/>
              <a:t> ( črievička)</a:t>
            </a:r>
          </a:p>
          <a:p>
            <a:endParaRPr lang="sk-SK" dirty="0" smtClean="0"/>
          </a:p>
          <a:p>
            <a:endParaRPr lang="sk-SK" dirty="0" smtClean="0"/>
          </a:p>
          <a:p>
            <a:r>
              <a:rPr lang="sk-SK" b="1" dirty="0" smtClean="0"/>
              <a:t>bičík</a:t>
            </a:r>
            <a:r>
              <a:rPr lang="sk-SK" dirty="0" smtClean="0"/>
              <a:t> (</a:t>
            </a:r>
            <a:r>
              <a:rPr lang="sk-SK" dirty="0" err="1" smtClean="0"/>
              <a:t>trichomonas</a:t>
            </a:r>
            <a:r>
              <a:rPr lang="sk-SK" dirty="0" smtClean="0"/>
              <a:t>)</a:t>
            </a:r>
          </a:p>
          <a:p>
            <a:endParaRPr lang="sk-SK" dirty="0" smtClean="0"/>
          </a:p>
          <a:p>
            <a:endParaRPr lang="sk-SK" dirty="0" smtClean="0"/>
          </a:p>
          <a:p>
            <a:r>
              <a:rPr lang="sk-SK" b="1" dirty="0" err="1" smtClean="0"/>
              <a:t>panôžky</a:t>
            </a:r>
            <a:r>
              <a:rPr lang="sk-SK" dirty="0" smtClean="0"/>
              <a:t> (meňavka).</a:t>
            </a:r>
          </a:p>
          <a:p>
            <a:endParaRPr lang="sk-SK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72" y="2276872"/>
            <a:ext cx="1933333" cy="12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803347"/>
            <a:ext cx="1512168" cy="1625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471" y="3212976"/>
            <a:ext cx="1287737" cy="182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528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PŔHLIVCE, PLOSKAVCE, HLÍSTOVCE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/>
              <a:t>pohyb </a:t>
            </a:r>
            <a:r>
              <a:rPr lang="sk-SK" dirty="0" smtClean="0"/>
              <a:t>zabezpečujú </a:t>
            </a:r>
            <a:r>
              <a:rPr lang="sk-SK" dirty="0"/>
              <a:t>svalové bunky vo vonkajšej vrstve tela</a:t>
            </a:r>
            <a:r>
              <a:rPr lang="sk-SK" dirty="0" smtClean="0"/>
              <a:t>.</a:t>
            </a:r>
          </a:p>
          <a:p>
            <a:endParaRPr lang="sk-SK" dirty="0"/>
          </a:p>
          <a:p>
            <a:r>
              <a:rPr lang="sk-SK" dirty="0" smtClean="0"/>
              <a:t>pohyb zabezpečujú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  svaly </a:t>
            </a:r>
            <a:r>
              <a:rPr lang="sk-SK" dirty="0"/>
              <a:t>pod </a:t>
            </a:r>
            <a:r>
              <a:rPr lang="sk-SK" dirty="0" smtClean="0"/>
              <a:t>pokožkou</a:t>
            </a:r>
          </a:p>
          <a:p>
            <a:endParaRPr lang="sk-SK" dirty="0" smtClean="0"/>
          </a:p>
          <a:p>
            <a:r>
              <a:rPr lang="sk-SK" dirty="0"/>
              <a:t>pohyb </a:t>
            </a:r>
            <a:r>
              <a:rPr lang="sk-SK" dirty="0" smtClean="0"/>
              <a:t>zabezpečujú svaly </a:t>
            </a:r>
            <a:r>
              <a:rPr lang="sk-SK" dirty="0"/>
              <a:t>pod pokožkou</a:t>
            </a:r>
          </a:p>
          <a:p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340768"/>
            <a:ext cx="1462466" cy="2177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878" y="2429669"/>
            <a:ext cx="2433638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293096"/>
            <a:ext cx="2220061" cy="166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747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629" y="4437112"/>
            <a:ext cx="2688648" cy="207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702" y="1916832"/>
            <a:ext cx="2695575" cy="194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MÄKKÝŠE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67544" y="1556792"/>
            <a:ext cx="4038600" cy="4525963"/>
          </a:xfrm>
        </p:spPr>
        <p:txBody>
          <a:bodyPr>
            <a:noAutofit/>
          </a:bodyPr>
          <a:lstStyle/>
          <a:p>
            <a:r>
              <a:rPr lang="sk-SK" b="1" dirty="0" smtClean="0"/>
              <a:t>ulitníky -</a:t>
            </a:r>
            <a:r>
              <a:rPr lang="sk-SK" dirty="0" smtClean="0"/>
              <a:t>  </a:t>
            </a:r>
            <a:r>
              <a:rPr lang="sk-SK" dirty="0"/>
              <a:t>svalnatá noha + </a:t>
            </a:r>
            <a:r>
              <a:rPr lang="sk-SK" dirty="0" smtClean="0"/>
              <a:t>sliz</a:t>
            </a:r>
            <a:endParaRPr lang="sk-SK" dirty="0"/>
          </a:p>
          <a:p>
            <a:r>
              <a:rPr lang="sk-SK" b="1" dirty="0" smtClean="0"/>
              <a:t> lastúrniky - </a:t>
            </a:r>
            <a:r>
              <a:rPr lang="sk-SK" dirty="0"/>
              <a:t>pohyb svalnatá noha </a:t>
            </a:r>
            <a:r>
              <a:rPr lang="sk-SK" dirty="0" smtClean="0"/>
              <a:t> </a:t>
            </a:r>
            <a:r>
              <a:rPr lang="sk-SK" dirty="0"/>
              <a:t>po dne </a:t>
            </a:r>
          </a:p>
          <a:p>
            <a:r>
              <a:rPr lang="sk-SK" b="1" dirty="0" smtClean="0"/>
              <a:t>hlavonožce</a:t>
            </a:r>
            <a:endParaRPr lang="sk-SK" b="1" dirty="0"/>
          </a:p>
          <a:p>
            <a:pPr marL="0" indent="0">
              <a:buNone/>
            </a:pPr>
            <a:r>
              <a:rPr lang="sk-SK" dirty="0" smtClean="0"/>
              <a:t>- v</a:t>
            </a:r>
            <a:r>
              <a:rPr lang="sk-SK" dirty="0"/>
              <a:t> pokoji – plutvový </a:t>
            </a:r>
            <a:r>
              <a:rPr lang="sk-SK" dirty="0" smtClean="0"/>
              <a:t>lem                                            - v</a:t>
            </a:r>
            <a:r>
              <a:rPr lang="sk-SK" dirty="0"/>
              <a:t> </a:t>
            </a:r>
            <a:r>
              <a:rPr lang="sk-SK" dirty="0" smtClean="0"/>
              <a:t>nebezpečenstve  </a:t>
            </a:r>
            <a:r>
              <a:rPr lang="sk-SK" dirty="0"/>
              <a:t>– </a:t>
            </a:r>
            <a:r>
              <a:rPr lang="sk-SK" dirty="0" smtClean="0"/>
              <a:t>  </a:t>
            </a:r>
          </a:p>
          <a:p>
            <a:pPr marL="0" indent="0">
              <a:buNone/>
            </a:pPr>
            <a:r>
              <a:rPr lang="sk-SK" dirty="0" smtClean="0"/>
              <a:t>raketový </a:t>
            </a:r>
            <a:r>
              <a:rPr lang="sk-SK" dirty="0"/>
              <a:t>pohyb </a:t>
            </a:r>
            <a:r>
              <a:rPr lang="sk-SK" dirty="0" smtClean="0"/>
              <a:t>dozadu</a:t>
            </a:r>
          </a:p>
          <a:p>
            <a:pPr marL="0" indent="0">
              <a:buNone/>
            </a:pPr>
            <a:r>
              <a:rPr lang="sk-SK" sz="1800" dirty="0" smtClean="0"/>
              <a:t>spojený </a:t>
            </a:r>
            <a:r>
              <a:rPr lang="sk-SK" sz="1800" dirty="0"/>
              <a:t>s vypúšťaním zafarbenej vody (únik pred nepriateľom)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768"/>
            <a:ext cx="22098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70" y="3717032"/>
            <a:ext cx="2185425" cy="163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646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OBRÚČKAVCE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k-SK" dirty="0" smtClean="0"/>
          </a:p>
          <a:p>
            <a:endParaRPr lang="sk-SK" dirty="0"/>
          </a:p>
          <a:p>
            <a:r>
              <a:rPr lang="sk-SK" dirty="0" smtClean="0"/>
              <a:t>pohyb im umožňujú priečne pruhované svaly pod pokožkou a štetiny.</a:t>
            </a: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042" y="746025"/>
            <a:ext cx="1685422" cy="212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904" y="2105939"/>
            <a:ext cx="2641138" cy="1980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335692"/>
            <a:ext cx="2520280" cy="189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910" y="4086792"/>
            <a:ext cx="2376264" cy="201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621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19256" cy="1008112"/>
          </a:xfrm>
        </p:spPr>
        <p:txBody>
          <a:bodyPr/>
          <a:lstStyle/>
          <a:p>
            <a:r>
              <a:rPr lang="sk-SK" dirty="0" smtClean="0"/>
              <a:t>ČLÁNKONOŽCE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323528" y="836712"/>
            <a:ext cx="4038600" cy="576064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sk-SK" sz="1600" b="1" dirty="0" smtClean="0"/>
          </a:p>
          <a:p>
            <a:pPr marL="0" indent="0">
              <a:buNone/>
            </a:pPr>
            <a:r>
              <a:rPr lang="sk-SK" sz="5900" b="1" dirty="0" err="1" smtClean="0"/>
              <a:t>Pavúkovce</a:t>
            </a:r>
            <a:r>
              <a:rPr lang="sk-SK" sz="5900" b="1" dirty="0" smtClean="0"/>
              <a:t> </a:t>
            </a:r>
            <a:r>
              <a:rPr lang="sk-SK" sz="5100" b="1" dirty="0" smtClean="0"/>
              <a:t>- </a:t>
            </a:r>
            <a:r>
              <a:rPr lang="sk-SK" sz="5100" dirty="0" smtClean="0"/>
              <a:t>svaly  </a:t>
            </a:r>
            <a:r>
              <a:rPr lang="sk-SK" sz="5100" dirty="0"/>
              <a:t>spojené s </a:t>
            </a:r>
            <a:r>
              <a:rPr lang="sk-SK" sz="5100" dirty="0" err="1" smtClean="0"/>
              <a:t>kutikulou</a:t>
            </a:r>
            <a:r>
              <a:rPr lang="sk-SK" sz="5100" dirty="0" smtClean="0"/>
              <a:t> </a:t>
            </a:r>
            <a:r>
              <a:rPr lang="sk-SK" sz="5100" dirty="0"/>
              <a:t>(4 páry nôh).</a:t>
            </a:r>
          </a:p>
          <a:p>
            <a:pPr marL="0" indent="0">
              <a:buNone/>
            </a:pPr>
            <a:endParaRPr lang="sk-SK" sz="1500" b="1" dirty="0" smtClean="0"/>
          </a:p>
          <a:p>
            <a:pPr marL="0" indent="0">
              <a:buNone/>
            </a:pPr>
            <a:r>
              <a:rPr lang="sk-SK" sz="5900" b="1" dirty="0" smtClean="0"/>
              <a:t>Kôrovce - </a:t>
            </a:r>
            <a:r>
              <a:rPr lang="sk-SK" sz="5100" dirty="0" smtClean="0"/>
              <a:t>svaly  nôh spojené </a:t>
            </a:r>
            <a:r>
              <a:rPr lang="sk-SK" sz="5100" dirty="0"/>
              <a:t>s  </a:t>
            </a:r>
            <a:r>
              <a:rPr lang="sk-SK" sz="5100" dirty="0" smtClean="0"/>
              <a:t>pancierom</a:t>
            </a:r>
          </a:p>
          <a:p>
            <a:pPr>
              <a:buFontTx/>
              <a:buChar char="-"/>
            </a:pPr>
            <a:r>
              <a:rPr lang="sk-SK" sz="5100" dirty="0" smtClean="0"/>
              <a:t>prvý pár premenený na </a:t>
            </a:r>
          </a:p>
          <a:p>
            <a:pPr marL="0" indent="0">
              <a:buNone/>
            </a:pPr>
            <a:r>
              <a:rPr lang="sk-SK" sz="5100" dirty="0" smtClean="0"/>
              <a:t>     klepetá</a:t>
            </a:r>
            <a:endParaRPr lang="sk-SK" sz="5100" dirty="0" smtClean="0"/>
          </a:p>
          <a:p>
            <a:pPr marL="0" indent="0">
              <a:buNone/>
            </a:pPr>
            <a:r>
              <a:rPr lang="sk-SK" sz="5100" dirty="0" smtClean="0"/>
              <a:t>-    4 páry </a:t>
            </a:r>
            <a:r>
              <a:rPr lang="sk-SK" sz="5100" dirty="0"/>
              <a:t>kráčavých </a:t>
            </a:r>
          </a:p>
          <a:p>
            <a:pPr>
              <a:buFontTx/>
              <a:buChar char="-"/>
            </a:pPr>
            <a:r>
              <a:rPr lang="sk-SK" sz="5100" dirty="0" smtClean="0"/>
              <a:t>na </a:t>
            </a:r>
            <a:r>
              <a:rPr lang="sk-SK" sz="5100" dirty="0"/>
              <a:t>brušku drobné </a:t>
            </a:r>
            <a:r>
              <a:rPr lang="sk-SK" sz="5100" dirty="0" smtClean="0"/>
              <a:t>, na </a:t>
            </a:r>
          </a:p>
          <a:p>
            <a:pPr marL="0" indent="0">
              <a:buNone/>
            </a:pPr>
            <a:r>
              <a:rPr lang="sk-SK" sz="5100" dirty="0"/>
              <a:t> </a:t>
            </a:r>
            <a:r>
              <a:rPr lang="sk-SK" sz="5100" dirty="0" smtClean="0"/>
              <a:t>    nosenie vajíčok</a:t>
            </a:r>
          </a:p>
          <a:p>
            <a:pPr>
              <a:buFontTx/>
              <a:buChar char="-"/>
            </a:pPr>
            <a:endParaRPr lang="sk-SK" sz="1500" dirty="0" smtClean="0"/>
          </a:p>
          <a:p>
            <a:pPr marL="0" indent="0">
              <a:buNone/>
            </a:pPr>
            <a:r>
              <a:rPr lang="sk-SK" sz="5900" b="1" dirty="0" smtClean="0"/>
              <a:t>Hmyz </a:t>
            </a:r>
            <a:r>
              <a:rPr lang="sk-SK" sz="5100" b="1" dirty="0" smtClean="0"/>
              <a:t>- </a:t>
            </a:r>
            <a:r>
              <a:rPr lang="sk-SK" sz="5100" dirty="0" smtClean="0"/>
              <a:t>na hrudi </a:t>
            </a:r>
            <a:r>
              <a:rPr lang="sk-SK" sz="5100" dirty="0"/>
              <a:t>3 páry nôh a dva páry </a:t>
            </a:r>
            <a:r>
              <a:rPr lang="sk-SK" sz="5100" dirty="0" smtClean="0"/>
              <a:t>krídel (niekedy jeden zakrpatený), spojené  s </a:t>
            </a:r>
            <a:r>
              <a:rPr lang="sk-SK" sz="5100" dirty="0" err="1" smtClean="0"/>
              <a:t>kutikulou</a:t>
            </a:r>
            <a:r>
              <a:rPr lang="sk-SK" sz="5100" dirty="0" smtClean="0"/>
              <a:t> priečne </a:t>
            </a:r>
            <a:r>
              <a:rPr lang="sk-SK" sz="5100" dirty="0"/>
              <a:t>pruhovanými </a:t>
            </a:r>
            <a:r>
              <a:rPr lang="sk-SK" sz="5100" dirty="0" smtClean="0"/>
              <a:t>svalmi</a:t>
            </a:r>
            <a:endParaRPr lang="sk-SK" sz="5100" dirty="0"/>
          </a:p>
          <a:p>
            <a:endParaRPr lang="sk-SK" sz="51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764" y="1124744"/>
            <a:ext cx="2188789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91" y="2564904"/>
            <a:ext cx="3144867" cy="399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4293096"/>
            <a:ext cx="24479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5226546"/>
            <a:ext cx="2024744" cy="109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660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POHYBOVÁ  SÚSTAVA  STAVOVCOV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 smtClean="0"/>
              <a:t>KOSTRA</a:t>
            </a:r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k-SK" dirty="0" smtClean="0"/>
              <a:t>SVALSTVO</a:t>
            </a:r>
            <a:endParaRPr lang="sk-SK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27" y="2605647"/>
            <a:ext cx="3525845" cy="260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5646"/>
            <a:ext cx="3362275" cy="260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042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DRUHY    POHYBU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919" y="1328868"/>
            <a:ext cx="27622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732" y="1189893"/>
            <a:ext cx="3062563" cy="171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06" y="301864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813" y="289178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746" y="3054373"/>
            <a:ext cx="3139924" cy="182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836" y="4488104"/>
            <a:ext cx="2316354" cy="216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919" y="4949353"/>
            <a:ext cx="3167071" cy="177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1" y="1111027"/>
            <a:ext cx="2438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84" y="4881809"/>
            <a:ext cx="2869644" cy="1908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832059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294</Words>
  <Application>Microsoft Office PowerPoint</Application>
  <PresentationFormat>Prezentácia na obrazovke (4:3)</PresentationFormat>
  <Paragraphs>95</Paragraphs>
  <Slides>16</Slides>
  <Notes>1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17" baseType="lpstr">
      <vt:lpstr>Motív Office</vt:lpstr>
      <vt:lpstr>POHYB     ŽIVOČÍCHOV</vt:lpstr>
      <vt:lpstr>Pohyb živočíchov zabezpečuje:</vt:lpstr>
      <vt:lpstr>PRVOKY</vt:lpstr>
      <vt:lpstr>PŔHLIVCE, PLOSKAVCE, HLÍSTOVCE</vt:lpstr>
      <vt:lpstr>MÄKKÝŠE</vt:lpstr>
      <vt:lpstr>OBRÚČKAVCE</vt:lpstr>
      <vt:lpstr>ČLÁNKONOŽCE</vt:lpstr>
      <vt:lpstr>POHYBOVÁ  SÚSTAVA  STAVOVCOV</vt:lpstr>
      <vt:lpstr>DRUHY    POHYBU</vt:lpstr>
      <vt:lpstr>RYBY</vt:lpstr>
      <vt:lpstr>Prezentácia programu PowerPoint</vt:lpstr>
      <vt:lpstr>PLAZY</vt:lpstr>
      <vt:lpstr>VTÁKY</vt:lpstr>
      <vt:lpstr>CICAVCE</vt:lpstr>
      <vt:lpstr>                       ČLOVEK</vt:lpstr>
      <vt:lpstr>SVALSTVO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POHYB     ŽIVOČÍCHOV</dc:title>
  <dc:creator>owner</dc:creator>
  <cp:lastModifiedBy>owner</cp:lastModifiedBy>
  <cp:revision>17</cp:revision>
  <dcterms:created xsi:type="dcterms:W3CDTF">2013-02-25T15:16:43Z</dcterms:created>
  <dcterms:modified xsi:type="dcterms:W3CDTF">2013-02-25T21:06:42Z</dcterms:modified>
</cp:coreProperties>
</file>