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06B00D-2320-4CDE-8C00-226E9729E91B}" type="datetimeFigureOut">
              <a:rPr lang="pl-PL" smtClean="0"/>
              <a:t>21.04.2024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26E05A-4997-4DD4-AE18-6D612F1779CC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7767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B00D-2320-4CDE-8C00-226E9729E91B}" type="datetimeFigureOut">
              <a:rPr lang="pl-PL" smtClean="0"/>
              <a:t>21.04.2024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E05A-4997-4DD4-AE18-6D612F1779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4779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B00D-2320-4CDE-8C00-226E9729E91B}" type="datetimeFigureOut">
              <a:rPr lang="pl-PL" smtClean="0"/>
              <a:t>21.04.2024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E05A-4997-4DD4-AE18-6D612F1779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601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B00D-2320-4CDE-8C00-226E9729E91B}" type="datetimeFigureOut">
              <a:rPr lang="pl-PL" smtClean="0"/>
              <a:t>21.04.2024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E05A-4997-4DD4-AE18-6D612F1779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1556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B00D-2320-4CDE-8C00-226E9729E91B}" type="datetimeFigureOut">
              <a:rPr lang="pl-PL" smtClean="0"/>
              <a:t>21.04.2024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E05A-4997-4DD4-AE18-6D612F1779CC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4847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B00D-2320-4CDE-8C00-226E9729E91B}" type="datetimeFigureOut">
              <a:rPr lang="pl-PL" smtClean="0"/>
              <a:t>21.04.2024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E05A-4997-4DD4-AE18-6D612F1779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87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B00D-2320-4CDE-8C00-226E9729E91B}" type="datetimeFigureOut">
              <a:rPr lang="pl-PL" smtClean="0"/>
              <a:t>21.04.2024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E05A-4997-4DD4-AE18-6D612F1779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6044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B00D-2320-4CDE-8C00-226E9729E91B}" type="datetimeFigureOut">
              <a:rPr lang="pl-PL" smtClean="0"/>
              <a:t>21.04.2024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E05A-4997-4DD4-AE18-6D612F1779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7662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B00D-2320-4CDE-8C00-226E9729E91B}" type="datetimeFigureOut">
              <a:rPr lang="pl-PL" smtClean="0"/>
              <a:t>21.04.2024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E05A-4997-4DD4-AE18-6D612F1779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0874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B00D-2320-4CDE-8C00-226E9729E91B}" type="datetimeFigureOut">
              <a:rPr lang="pl-PL" smtClean="0"/>
              <a:t>21.04.2024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E05A-4997-4DD4-AE18-6D612F1779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1470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B00D-2320-4CDE-8C00-226E9729E91B}" type="datetimeFigureOut">
              <a:rPr lang="pl-PL" smtClean="0"/>
              <a:t>21.04.2024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E05A-4997-4DD4-AE18-6D612F1779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892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106B00D-2320-4CDE-8C00-226E9729E91B}" type="datetimeFigureOut">
              <a:rPr lang="pl-PL" smtClean="0"/>
              <a:t>21.04.2024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626E05A-4997-4DD4-AE18-6D612F1779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359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1460" y="1002290"/>
            <a:ext cx="9144000" cy="2387600"/>
          </a:xfrm>
        </p:spPr>
        <p:txBody>
          <a:bodyPr/>
          <a:lstStyle/>
          <a:p>
            <a:r>
              <a:rPr lang="pl-PL" dirty="0" smtClean="0"/>
              <a:t>DZIEŃ ZIEMI</a:t>
            </a:r>
            <a:br>
              <a:rPr lang="pl-PL" dirty="0" smtClean="0"/>
            </a:br>
            <a:r>
              <a:rPr lang="pl-PL" dirty="0" smtClean="0"/>
              <a:t>22 kwietnia </a:t>
            </a:r>
            <a:r>
              <a:rPr lang="pl-PL" dirty="0" smtClean="0"/>
              <a:t>2024 </a:t>
            </a:r>
            <a:r>
              <a:rPr lang="pl-PL" cap="none" dirty="0" smtClean="0"/>
              <a:t>r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sz="5400" dirty="0" smtClean="0"/>
              <a:t>PLANETA </a:t>
            </a:r>
            <a:r>
              <a:rPr lang="pl-PL" sz="5400" dirty="0" smtClean="0"/>
              <a:t>KONTRA</a:t>
            </a:r>
            <a:endParaRPr lang="pl-PL" sz="5400" dirty="0" smtClean="0"/>
          </a:p>
          <a:p>
            <a:r>
              <a:rPr lang="pl-PL" sz="5400" dirty="0" smtClean="0"/>
              <a:t>TWORZYWA SZTUCZNE</a:t>
            </a:r>
            <a:endParaRPr lang="pl-PL" sz="5400" dirty="0"/>
          </a:p>
        </p:txBody>
      </p:sp>
    </p:spTree>
    <p:extLst>
      <p:ext uri="{BB962C8B-B14F-4D97-AF65-F5344CB8AC3E}">
        <p14:creationId xmlns:p14="http://schemas.microsoft.com/office/powerpoint/2010/main" val="4118018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ZASTANÓW SIĘ – CZY PLASTIK TO SAME WADY?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143000" y="1982124"/>
            <a:ext cx="4754880" cy="4023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dirty="0" smtClean="0"/>
              <a:t>Patrząc od strony przyrody, nie do końca jest pozytywnym rozwiązaniem, ale czy na pewno? Bo w końcu gdyby nie on, zginęło by mnóstwo słoni, z których pozyskiwano kość </a:t>
            </a:r>
            <a:r>
              <a:rPr lang="pl-PL" dirty="0" smtClean="0"/>
              <a:t>słoniową i być może nie przetrwałyby do dziś. Natomiast </a:t>
            </a:r>
            <a:r>
              <a:rPr lang="pl-PL" dirty="0" smtClean="0"/>
              <a:t>z drugiej strony, może zostałby wynaleziony </a:t>
            </a:r>
            <a:r>
              <a:rPr lang="pl-PL" dirty="0" smtClean="0"/>
              <a:t>inny </a:t>
            </a:r>
            <a:r>
              <a:rPr lang="pl-PL" dirty="0" smtClean="0"/>
              <a:t>materiał, który byłby lepszy dla środowiska? </a:t>
            </a:r>
            <a:r>
              <a:rPr lang="pl-PL" dirty="0" smtClean="0"/>
              <a:t>Możliwe też, że </a:t>
            </a:r>
            <a:r>
              <a:rPr lang="pl-PL" dirty="0" smtClean="0"/>
              <a:t>zostanie wynaleziony kolejny zamiennik, </a:t>
            </a:r>
            <a:r>
              <a:rPr lang="pl-PL" dirty="0" smtClean="0"/>
              <a:t>ale tym </a:t>
            </a:r>
            <a:r>
              <a:rPr lang="pl-PL" dirty="0" smtClean="0"/>
              <a:t>razem </a:t>
            </a:r>
            <a:r>
              <a:rPr lang="pl-PL" dirty="0" smtClean="0"/>
              <a:t>zostaną </a:t>
            </a:r>
            <a:r>
              <a:rPr lang="pl-PL" dirty="0" smtClean="0"/>
              <a:t>przewidziane </a:t>
            </a:r>
            <a:r>
              <a:rPr lang="pl-PL" dirty="0" smtClean="0"/>
              <a:t>jego </a:t>
            </a:r>
            <a:r>
              <a:rPr lang="pl-PL" dirty="0" smtClean="0"/>
              <a:t>skutki dla </a:t>
            </a:r>
            <a:r>
              <a:rPr lang="pl-PL" dirty="0" smtClean="0"/>
              <a:t>natury.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pic>
        <p:nvPicPr>
          <p:cNvPr id="6148" name="Picture 4" descr="Mengenal Plastik....!!! | Recycle Industries | Daur Ulang Limba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760" y="2022256"/>
            <a:ext cx="5265140" cy="4093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50903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JAK OGRANICZYĆ ZUŻYCIE PLASTIKU?</a:t>
            </a:r>
            <a:endParaRPr lang="pl-PL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600" dirty="0" smtClean="0"/>
              <a:t>Używajmy wielorazowych opakowań (torby na zakupy itp.) – to </a:t>
            </a:r>
            <a:r>
              <a:rPr lang="pl-PL" sz="2600" dirty="0" smtClean="0"/>
              <a:t>zmniejszy </a:t>
            </a:r>
            <a:r>
              <a:rPr lang="pl-PL" sz="2600" dirty="0" smtClean="0"/>
              <a:t>zapotrzebowanie na plastik, a tym samym jego produkcję.</a:t>
            </a:r>
          </a:p>
          <a:p>
            <a:r>
              <a:rPr lang="pl-PL" sz="2600" dirty="0" smtClean="0"/>
              <a:t>Zamieńmy plastik na szkło – np. pijmy napoje w szklanych butelkach.</a:t>
            </a:r>
          </a:p>
          <a:p>
            <a:r>
              <a:rPr lang="pl-PL" sz="2600" dirty="0" smtClean="0"/>
              <a:t>Podczas imprez używajmy drewnianych i papierowych sztućców jednorazowych, zamiast plastikowych.</a:t>
            </a:r>
          </a:p>
          <a:p>
            <a:r>
              <a:rPr lang="pl-PL" sz="2600" dirty="0" smtClean="0"/>
              <a:t>Segregujmy śmieci w odpowiedni sposób – nie od dziś wiadomo, jak to pomaga środowisku.</a:t>
            </a:r>
          </a:p>
          <a:p>
            <a:r>
              <a:rPr lang="pl-PL" sz="2600" dirty="0" smtClean="0"/>
              <a:t>Organizujmy akcje sprzątania środowiska i przystępujmy do udziału w tego typu aktywnościach – to zajęcie na świeżym powietrzu pomagające dbać o nasze zdrowie oraz chronić świat.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9371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757381"/>
            <a:ext cx="9144000" cy="2387600"/>
          </a:xfrm>
        </p:spPr>
        <p:txBody>
          <a:bodyPr/>
          <a:lstStyle/>
          <a:p>
            <a:pPr algn="ctr"/>
            <a:r>
              <a:rPr lang="pl-PL" dirty="0" smtClean="0"/>
              <a:t>KONIEC</a:t>
            </a:r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524000" y="3967019"/>
            <a:ext cx="9144000" cy="1655762"/>
          </a:xfrm>
        </p:spPr>
        <p:txBody>
          <a:bodyPr>
            <a:normAutofit/>
          </a:bodyPr>
          <a:lstStyle/>
          <a:p>
            <a:r>
              <a:rPr lang="pl-PL" sz="3600" dirty="0" smtClean="0"/>
              <a:t>Dziękuję za uwagę. Mam nadzieję, że podsunęłam kilka pomysłów na temat walki z plastikiem.</a:t>
            </a:r>
          </a:p>
        </p:txBody>
      </p:sp>
    </p:spTree>
    <p:extLst>
      <p:ext uri="{BB962C8B-B14F-4D97-AF65-F5344CB8AC3E}">
        <p14:creationId xmlns:p14="http://schemas.microsoft.com/office/powerpoint/2010/main" val="35063041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JAK SIĘ ZACZĘŁA PRZYGODA Z PLASTIKIEM?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W 1907 roku został zorganizowany konkurs na najlepszy zamiennik kości słoniowej, gdyż surowiec ten był coraz trudniej dostępny. Zwycięzcą został Leo </a:t>
            </a:r>
            <a:r>
              <a:rPr lang="pl-PL" dirty="0" err="1" smtClean="0"/>
              <a:t>Baekeland</a:t>
            </a:r>
            <a:r>
              <a:rPr lang="pl-PL" dirty="0" smtClean="0"/>
              <a:t>, który wynalazł plastik. Wyraz pochodzi z języka greckiego i oznacza coś, czemu łatwo można nadawać kształty. Wynalazca nie wiedział, do jakiej katastrofy doprowadzi jego wytwór.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 smtClean="0"/>
              <a:t>Leo </a:t>
            </a:r>
            <a:r>
              <a:rPr lang="pl-PL" dirty="0" err="1" smtClean="0"/>
              <a:t>Baekeland</a:t>
            </a:r>
            <a:r>
              <a:rPr lang="pl-PL" dirty="0" smtClean="0"/>
              <a:t>, wynalazca</a:t>
            </a:r>
          </a:p>
          <a:p>
            <a:pPr marL="0" indent="0">
              <a:buNone/>
            </a:pPr>
            <a:r>
              <a:rPr lang="pl-PL" dirty="0" smtClean="0"/>
              <a:t>              plastiku.</a:t>
            </a:r>
          </a:p>
        </p:txBody>
      </p:sp>
      <p:pic>
        <p:nvPicPr>
          <p:cNvPr id="1028" name="Picture 4" descr="The Story of Bakelite, the First Synthetic Plast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109" y="3472141"/>
            <a:ext cx="3639127" cy="2539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09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47480"/>
            <a:ext cx="10515600" cy="1325563"/>
          </a:xfrm>
        </p:spPr>
        <p:txBody>
          <a:bodyPr/>
          <a:lstStyle/>
          <a:p>
            <a:pPr algn="ctr"/>
            <a:r>
              <a:rPr lang="pl-PL" b="1" dirty="0" smtClean="0"/>
              <a:t>KATASTROFA W PROCENTACH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373043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pl-PL" sz="2400" dirty="0" smtClean="0"/>
              <a:t>Zebraliśmy 14% plastiku, który wyprodukowaliśmy, mimo tak wielu akcji z jego usuwaniem.</a:t>
            </a:r>
          </a:p>
          <a:p>
            <a:r>
              <a:rPr lang="pl-PL" sz="2400" dirty="0" smtClean="0"/>
              <a:t>80% plastiku wyrzucanego na lądzie trafia później do oceanu, gdzie zabija stworzenia tam żyjące.</a:t>
            </a:r>
          </a:p>
          <a:p>
            <a:r>
              <a:rPr lang="pl-PL" sz="2400" dirty="0" smtClean="0"/>
              <a:t>30% plastiku w zbiornikach wodnych całego świata to </a:t>
            </a:r>
            <a:r>
              <a:rPr lang="pl-PL" sz="2400" dirty="0" err="1" smtClean="0"/>
              <a:t>mikrowłókna</a:t>
            </a:r>
            <a:r>
              <a:rPr lang="pl-PL" sz="2400" dirty="0" smtClean="0"/>
              <a:t> z ubrań.</a:t>
            </a:r>
          </a:p>
          <a:p>
            <a:r>
              <a:rPr lang="pl-PL" sz="2400" dirty="0" smtClean="0"/>
              <a:t>90% ptaków morskich jest zatrutych przez plastik w ich organizmach</a:t>
            </a:r>
            <a:r>
              <a:rPr lang="pl-PL" dirty="0" smtClean="0"/>
              <a:t>.</a:t>
            </a:r>
          </a:p>
          <a:p>
            <a:pPr marL="45720" indent="0">
              <a:buNone/>
            </a:pPr>
            <a:endParaRPr lang="pl-PL" dirty="0" smtClean="0"/>
          </a:p>
          <a:p>
            <a:pPr marL="45720" indent="0">
              <a:buNone/>
            </a:pPr>
            <a:r>
              <a:rPr lang="pl-PL" sz="1900" dirty="0"/>
              <a:t> </a:t>
            </a:r>
            <a:r>
              <a:rPr lang="pl-PL" sz="1900" dirty="0" smtClean="0"/>
              <a:t>   Na plażach znajduje się coraz więcej</a:t>
            </a:r>
          </a:p>
          <a:p>
            <a:pPr marL="45720" indent="0">
              <a:buNone/>
            </a:pPr>
            <a:r>
              <a:rPr lang="pl-PL" sz="1900" dirty="0"/>
              <a:t> </a:t>
            </a:r>
            <a:r>
              <a:rPr lang="pl-PL" sz="1900" dirty="0" smtClean="0"/>
              <a:t>   plastiku. Odpoczynek w takim miejscu</a:t>
            </a:r>
          </a:p>
          <a:p>
            <a:pPr marL="45720" indent="0">
              <a:buNone/>
            </a:pPr>
            <a:r>
              <a:rPr lang="pl-PL" sz="1900" dirty="0"/>
              <a:t> </a:t>
            </a:r>
            <a:r>
              <a:rPr lang="pl-PL" sz="1900" dirty="0" smtClean="0"/>
              <a:t>   jest nie tylko nieprzyjemny, ale też</a:t>
            </a:r>
          </a:p>
          <a:p>
            <a:pPr marL="45720" indent="0">
              <a:buNone/>
            </a:pPr>
            <a:r>
              <a:rPr lang="pl-PL" sz="1900" dirty="0" smtClean="0"/>
              <a:t>    szkodliwy dla zdrowia.     </a:t>
            </a:r>
          </a:p>
          <a:p>
            <a:pPr marL="4572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6364" y="3835040"/>
            <a:ext cx="3535146" cy="235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8369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   </a:t>
            </a:r>
            <a:r>
              <a:rPr lang="pl-PL" b="1" dirty="0" smtClean="0"/>
              <a:t>ILE ROZKŁADA SIĘ PLASTIK?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Zwykła butelka </a:t>
            </a:r>
            <a:r>
              <a:rPr lang="pl-PL" dirty="0" smtClean="0"/>
              <a:t>plastikowa (na </a:t>
            </a:r>
            <a:r>
              <a:rPr lang="pl-PL" dirty="0" smtClean="0"/>
              <a:t>świecie produkuje się takich 20 000 w ciągu </a:t>
            </a:r>
            <a:r>
              <a:rPr lang="pl-PL" dirty="0" smtClean="0"/>
              <a:t>sekundy), </a:t>
            </a:r>
            <a:r>
              <a:rPr lang="pl-PL" dirty="0" smtClean="0"/>
              <a:t>po wylądowaniu w oceanie rozkłada się aż 450 lat, natomiast plastikowy worek (np. taki w którym kupujemy owoce) rozkłada się 500 lat. Są też rodzaje plastiku, które się w ogóle nie rozkładają.</a:t>
            </a:r>
          </a:p>
          <a:p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endParaRPr lang="pl-PL" dirty="0"/>
          </a:p>
          <a:p>
            <a:pPr marL="0" indent="0">
              <a:buNone/>
            </a:pPr>
            <a:endParaRPr lang="pl-PL" dirty="0" smtClean="0"/>
          </a:p>
        </p:txBody>
      </p:sp>
      <p:pic>
        <p:nvPicPr>
          <p:cNvPr id="8" name="Picture 8" descr="Plastik - jak to w końcu z nim jest? - eInspirati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454" y="3849403"/>
            <a:ext cx="3480734" cy="1937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Jałowy Plastikowy Worek, Brudny Plastikowy Worek Na Ziemi, Starej Torby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90" y="3849403"/>
            <a:ext cx="2937163" cy="1960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96394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 </a:t>
            </a:r>
            <a:r>
              <a:rPr lang="pl-PL" b="1" dirty="0" smtClean="0"/>
              <a:t>A ILE TEGO PLASTIKU W OCEANACH?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sz="4500" dirty="0" smtClean="0"/>
              <a:t>O wiele za dużo. Szacuje się, że niemal 150 milionów ton. Jakby było mało, ciągle go przybywa – ponad 13 milionów rocznie! Jeżeli nic z tym nie zrobimy, do 2050 roku będzie go tam więcej niż wszystkich stworzeń morskich razem wziętych</a:t>
            </a:r>
            <a:r>
              <a:rPr lang="pl-PL" sz="4100" dirty="0" smtClean="0"/>
              <a:t>.</a:t>
            </a:r>
          </a:p>
          <a:p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3200" dirty="0" smtClean="0"/>
              <a:t>To coraz częstszy widok. Zaczyna się niewinnie, ale </a:t>
            </a:r>
          </a:p>
          <a:p>
            <a:pPr marL="0" indent="0">
              <a:buNone/>
            </a:pPr>
            <a:r>
              <a:rPr lang="pl-PL" sz="3200" dirty="0" smtClean="0"/>
              <a:t>skończyć się może masowym wymieraniem gatunków.</a:t>
            </a:r>
          </a:p>
          <a:p>
            <a:pPr marL="0" indent="0">
              <a:buNone/>
            </a:pPr>
            <a:endParaRPr lang="pl-PL" sz="3200" dirty="0" smtClean="0"/>
          </a:p>
          <a:p>
            <a:pPr marL="0" indent="0">
              <a:buNone/>
            </a:pPr>
            <a:r>
              <a:rPr lang="pl-PL" sz="2400" dirty="0" smtClean="0"/>
              <a:t>                     </a:t>
            </a:r>
            <a:r>
              <a:rPr lang="pl-PL" sz="5400" dirty="0" smtClean="0"/>
              <a:t>                </a:t>
            </a:r>
          </a:p>
        </p:txBody>
      </p:sp>
      <p:pic>
        <p:nvPicPr>
          <p:cNvPr id="3074" name="Picture 2" descr="Plastik w oceanach: fakty, skutki oraz nowe przepisy UE | Aktualności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9709" y="3889672"/>
            <a:ext cx="3876162" cy="2206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6320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DLACZEGO TWORZYWA SZTUCZNE SĄ SZKODLIWE DLA OCEANÓW?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Największe zagrożenie dla środowiska stanowi </a:t>
            </a:r>
            <a:r>
              <a:rPr lang="pl-PL" b="1" dirty="0" err="1" smtClean="0"/>
              <a:t>mikroplastik</a:t>
            </a:r>
            <a:r>
              <a:rPr lang="pl-PL" dirty="0" smtClean="0"/>
              <a:t>. Są to malutkie cząsteczki plastiku, widoczne wyłącznie pod mikroskopem. To one są najbardziej niebezpieczne. Jest go pełno w oceanach. Nieświadomie zjadają go ryby, zatruwając się nim. Oprócz tego nawet zwykły plastik szkodzi rafom </a:t>
            </a:r>
            <a:r>
              <a:rPr lang="pl-PL" dirty="0" smtClean="0"/>
              <a:t>koralowym. Poza </a:t>
            </a:r>
            <a:r>
              <a:rPr lang="pl-PL" dirty="0" smtClean="0"/>
              <a:t>tym żółwie zjadają plastikowe worki, myśląc, że to meduzy. Efektem może być uduszenie się lub śmierć spowodowana zatruciem. </a:t>
            </a:r>
            <a:endParaRPr lang="pl-PL" b="1" dirty="0"/>
          </a:p>
        </p:txBody>
      </p:sp>
      <p:pic>
        <p:nvPicPr>
          <p:cNvPr id="4098" name="Picture 2" descr="JAK OGRANICZYĆ PLASTIK? TY TEŻ MOŻESZ URATOWAĆ NASZĄ PLANETĘ! - traveLov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035" y="3997277"/>
            <a:ext cx="3860800" cy="2098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683982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A CO Z TYM NA LĄDZIE?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58273" y="1585480"/>
            <a:ext cx="10515600" cy="4351338"/>
          </a:xfrm>
        </p:spPr>
        <p:txBody>
          <a:bodyPr/>
          <a:lstStyle/>
          <a:p>
            <a:r>
              <a:rPr lang="pl-PL" dirty="0" smtClean="0"/>
              <a:t>Mnóstwo </a:t>
            </a:r>
            <a:r>
              <a:rPr lang="pl-PL" dirty="0" err="1" smtClean="0"/>
              <a:t>mikroplastiku</a:t>
            </a:r>
            <a:r>
              <a:rPr lang="pl-PL" dirty="0" smtClean="0"/>
              <a:t> znajduje się w powietrzu – wdychamy go na co dzień. </a:t>
            </a:r>
            <a:endParaRPr lang="pl-PL" dirty="0"/>
          </a:p>
          <a:p>
            <a:r>
              <a:rPr lang="pl-PL" dirty="0" smtClean="0"/>
              <a:t>Podczas prania ubrań do ścieków trafia ok. 250 tys. cząstek </a:t>
            </a:r>
            <a:r>
              <a:rPr lang="pl-PL" dirty="0" err="1" smtClean="0"/>
              <a:t>mikroplastiku</a:t>
            </a:r>
            <a:r>
              <a:rPr lang="pl-PL" dirty="0" smtClean="0"/>
              <a:t>.</a:t>
            </a:r>
          </a:p>
          <a:p>
            <a:r>
              <a:rPr lang="pl-PL" dirty="0" smtClean="0"/>
              <a:t>Plastik szkodzi roślinom, a także wnika z ziemi do upraw, a potem go zjadamy.</a:t>
            </a:r>
            <a:endParaRPr lang="pl-PL" dirty="0"/>
          </a:p>
        </p:txBody>
      </p:sp>
      <p:pic>
        <p:nvPicPr>
          <p:cNvPr id="5128" name="Picture 8" descr="Close-up Z Odpadów Plastikowych Butelek Wody Na Trawie W Parku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014" y="3163021"/>
            <a:ext cx="4239492" cy="3183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44858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PRAWDA I FAŁSZ NA TEMAT PLASTIKU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sz="2800" dirty="0" smtClean="0"/>
              <a:t>Kilkukrotne wykorzystywanie plastikowych butelek po napojach jest dobrym rozwiązaniem problemu z plastikiem – </a:t>
            </a:r>
            <a:r>
              <a:rPr lang="pl-PL" sz="2800" b="1" u="sng" dirty="0" smtClean="0"/>
              <a:t>FAŁSZ!</a:t>
            </a:r>
            <a:r>
              <a:rPr lang="pl-PL" sz="2800" u="sng" dirty="0" smtClean="0"/>
              <a:t> </a:t>
            </a:r>
            <a:endParaRPr lang="pl-PL" sz="2800" u="sng" dirty="0" smtClean="0"/>
          </a:p>
          <a:p>
            <a:pPr marL="45720" indent="0">
              <a:buNone/>
            </a:pPr>
            <a:r>
              <a:rPr lang="pl-PL" sz="2800" dirty="0" smtClean="0"/>
              <a:t>Wiele </a:t>
            </a:r>
            <a:r>
              <a:rPr lang="pl-PL" sz="2800" dirty="0" smtClean="0"/>
              <a:t>osób po wypiciu wody z jednorazowej butelki uzupełnia ją nową porcją napoju, np. sokiem, myśląc, że w ten sposób ogranicza produkcję plastiku. Niewiele z nich jednak wie, jak sobie tym szkodzi. Chodzi tu oczywiście o </a:t>
            </a:r>
            <a:r>
              <a:rPr lang="pl-PL" sz="2800" dirty="0" err="1" smtClean="0"/>
              <a:t>mikroplastik</a:t>
            </a:r>
            <a:r>
              <a:rPr lang="pl-PL" sz="2800" dirty="0" smtClean="0"/>
              <a:t>, który jest wypłukiwany przez płyn i trafia wprost do naszego organizmu. Zamiast tego warto kupić np. kubek termiczny lub butelkę z filtrem przeznaczone do wielorazowego użytku.</a:t>
            </a:r>
          </a:p>
          <a:p>
            <a:r>
              <a:rPr lang="pl-PL" sz="2800" dirty="0" smtClean="0"/>
              <a:t>Przetapianie plastiku to zły pomysł – </a:t>
            </a:r>
            <a:r>
              <a:rPr lang="pl-PL" sz="2800" b="1" u="sng" dirty="0" smtClean="0"/>
              <a:t>PRAWDA! </a:t>
            </a:r>
            <a:endParaRPr lang="pl-PL" sz="2800" b="1" u="sng" dirty="0" smtClean="0"/>
          </a:p>
          <a:p>
            <a:pPr marL="45720" indent="0">
              <a:buNone/>
            </a:pPr>
            <a:r>
              <a:rPr lang="pl-PL" sz="2800" dirty="0" smtClean="0"/>
              <a:t>Podczas </a:t>
            </a:r>
            <a:r>
              <a:rPr lang="pl-PL" sz="2800" dirty="0" smtClean="0"/>
              <a:t>spalania </a:t>
            </a:r>
            <a:r>
              <a:rPr lang="pl-PL" sz="2800" dirty="0" err="1" smtClean="0"/>
              <a:t>mikroplastik</a:t>
            </a:r>
            <a:r>
              <a:rPr lang="pl-PL" sz="2800" dirty="0" smtClean="0"/>
              <a:t> trafia do powietrza, którym oddychamy, co prowadzi do różnych groźnych chorób.</a:t>
            </a:r>
          </a:p>
          <a:p>
            <a:pPr marL="0" indent="0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113187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PRAWDA I FAŁSZ NA TEMAT PLASTIKU (cd.)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sz="2600" dirty="0" smtClean="0"/>
              <a:t>Kartony po napojach (np. po mleku) należy wrzucać do śmietnika na makulaturę– </a:t>
            </a:r>
            <a:r>
              <a:rPr lang="pl-PL" sz="2600" b="1" u="sng" dirty="0" smtClean="0"/>
              <a:t>FAŁSZ! </a:t>
            </a:r>
            <a:endParaRPr lang="pl-PL" sz="2600" b="1" u="sng" dirty="0" smtClean="0"/>
          </a:p>
          <a:p>
            <a:pPr marL="45720" indent="0">
              <a:buNone/>
            </a:pPr>
            <a:r>
              <a:rPr lang="pl-PL" sz="2600" dirty="0" smtClean="0"/>
              <a:t>Zawierają </a:t>
            </a:r>
            <a:r>
              <a:rPr lang="pl-PL" sz="2600" dirty="0" smtClean="0"/>
              <a:t>one plastik, tak samo jak papierki po cukierkach, dlatego powinny być wrzucane do żółtego kosza.</a:t>
            </a:r>
          </a:p>
          <a:p>
            <a:r>
              <a:rPr lang="pl-PL" sz="2600" dirty="0" smtClean="0"/>
              <a:t>Plastik zabija ponad milion istot żywych rocznie – </a:t>
            </a:r>
            <a:r>
              <a:rPr lang="pl-PL" sz="2600" b="1" u="sng" dirty="0" smtClean="0"/>
              <a:t>PRAWDA!</a:t>
            </a:r>
            <a:r>
              <a:rPr lang="pl-PL" sz="2600" u="sng" dirty="0"/>
              <a:t> </a:t>
            </a:r>
            <a:endParaRPr lang="pl-PL" sz="2600" u="sng" dirty="0" smtClean="0"/>
          </a:p>
          <a:p>
            <a:pPr marL="45720" indent="0">
              <a:buNone/>
            </a:pPr>
            <a:r>
              <a:rPr lang="pl-PL" sz="2600" dirty="0" smtClean="0"/>
              <a:t>Oprócz </a:t>
            </a:r>
            <a:r>
              <a:rPr lang="pl-PL" sz="2600" dirty="0" smtClean="0"/>
              <a:t>tego udowodniono, że wpływa on również (oczywiście niekorzystnie) na gospodarkę hormonalną człowieka. </a:t>
            </a:r>
          </a:p>
          <a:p>
            <a:r>
              <a:rPr lang="pl-PL" sz="2600" dirty="0" smtClean="0"/>
              <a:t>Nagrzana butelka z wodą (na którą np. świeciło słońce) nadaje się tylko do wyrzucenia – </a:t>
            </a:r>
            <a:r>
              <a:rPr lang="pl-PL" sz="2600" b="1" u="sng" dirty="0" smtClean="0"/>
              <a:t>PRAWDA! </a:t>
            </a:r>
            <a:endParaRPr lang="pl-PL" sz="2600" b="1" u="sng" dirty="0" smtClean="0"/>
          </a:p>
          <a:p>
            <a:pPr marL="45720" indent="0">
              <a:buNone/>
            </a:pPr>
            <a:r>
              <a:rPr lang="pl-PL" sz="2600" dirty="0" smtClean="0"/>
              <a:t>Im bardziej nagrzany plastik, tym więcej toksycznych substancji wydzielanych jest do wody.</a:t>
            </a:r>
            <a:endParaRPr lang="pl-PL" sz="2600" dirty="0" smtClean="0"/>
          </a:p>
        </p:txBody>
      </p:sp>
    </p:spTree>
    <p:extLst>
      <p:ext uri="{BB962C8B-B14F-4D97-AF65-F5344CB8AC3E}">
        <p14:creationId xmlns:p14="http://schemas.microsoft.com/office/powerpoint/2010/main" val="139798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dstawa">
  <a:themeElements>
    <a:clrScheme name="Podstawa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Podstawa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odstawa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TM03457444[[fn=Podstawa]]</Template>
  <TotalTime>245</TotalTime>
  <Words>854</Words>
  <Application>Microsoft Office PowerPoint</Application>
  <PresentationFormat>Panoramiczny</PresentationFormat>
  <Paragraphs>59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4" baseType="lpstr">
      <vt:lpstr>Corbel</vt:lpstr>
      <vt:lpstr>Podstawa</vt:lpstr>
      <vt:lpstr>DZIEŃ ZIEMI 22 kwietnia 2024 r.</vt:lpstr>
      <vt:lpstr>JAK SIĘ ZACZĘŁA PRZYGODA Z PLASTIKIEM?</vt:lpstr>
      <vt:lpstr>KATASTROFA W PROCENTACH</vt:lpstr>
      <vt:lpstr>   ILE ROZKŁADA SIĘ PLASTIK?</vt:lpstr>
      <vt:lpstr> A ILE TEGO PLASTIKU W OCEANACH?</vt:lpstr>
      <vt:lpstr>DLACZEGO TWORZYWA SZTUCZNE SĄ SZKODLIWE DLA OCEANÓW?</vt:lpstr>
      <vt:lpstr>A CO Z TYM NA LĄDZIE?</vt:lpstr>
      <vt:lpstr>PRAWDA I FAŁSZ NA TEMAT PLASTIKU</vt:lpstr>
      <vt:lpstr>PRAWDA I FAŁSZ NA TEMAT PLASTIKU (cd.)</vt:lpstr>
      <vt:lpstr>ZASTANÓW SIĘ – CZY PLASTIK TO SAME WADY?</vt:lpstr>
      <vt:lpstr>JAK OGRANICZYĆ ZUŻYCIE PLASTIKU?</vt:lpstr>
      <vt:lpstr>KONIEC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DZIEŃ ZIEMI 22 kwietnia 2024 r.</dc:title>
  <dc:creator>Konto Microsoft</dc:creator>
  <cp:lastModifiedBy>Konto Microsoft</cp:lastModifiedBy>
  <cp:revision>26</cp:revision>
  <dcterms:created xsi:type="dcterms:W3CDTF">2024-04-17T12:07:26Z</dcterms:created>
  <dcterms:modified xsi:type="dcterms:W3CDTF">2024-04-21T20:26:45Z</dcterms:modified>
</cp:coreProperties>
</file>