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3C6959-C200-7D8C-E6D0-CA00030B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D65B88A8-09E5-9509-99BC-EF0E8FFA8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DDD7-917C-4C3E-AB22-FB19C9E37823}" type="datetimeFigureOut">
              <a:rPr lang="sk-SK" smtClean="0"/>
              <a:t>4. 12. 2023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041F28F0-B40E-3BB1-68F9-35465145D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4085D65-33FB-64BF-0D83-A38A64A5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69CA-36C8-4976-97B7-9C23DBE5AA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826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D3E41CD6-204B-3FA8-ABCF-774EA4AC2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A980D4A-3DBC-4577-2952-97639B40D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E279EC1-5244-4E11-CAC2-19F2EC895E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0DDD7-917C-4C3E-AB22-FB19C9E37823}" type="datetimeFigureOut">
              <a:rPr lang="sk-SK" smtClean="0"/>
              <a:t>4. 12. 2023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D28D1BA-335C-92BE-B47B-7FE36B6A74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42864B3-41CE-6813-D144-76314330F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969CA-36C8-4976-97B7-9C23DBE5AA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593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AD80DB02-A9ED-F922-CFEF-DCB20BAA9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ERASMUS+</a:t>
            </a:r>
            <a:br>
              <a:rPr lang="sk-SK" sz="4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107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PRAHA</a:t>
            </a:r>
            <a:endParaRPr lang="sk-SK" sz="107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290D29B4-97D8-5C11-25DC-43841C0AA4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Obrázok 3" descr="Obrázok, na ktorom je grafika, elektrická modrá, modrá, písmo&#10;&#10;Automaticky generovaný popis">
            <a:extLst>
              <a:ext uri="{FF2B5EF4-FFF2-40B4-BE49-F238E27FC236}">
                <a16:creationId xmlns:a16="http://schemas.microsoft.com/office/drawing/2014/main" id="{CAAD73ED-C517-09B8-715E-C1247DBEF4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728" y="805916"/>
            <a:ext cx="1429028" cy="79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1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5000">
        <p:wipe/>
      </p:transition>
    </mc:Choice>
    <mc:Fallback xmlns="">
      <p:transition spd="slow" advTm="5000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F4D304D4-2A80-9536-CAE1-68B94E901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>
                <a:latin typeface="Times New Roman" panose="02020603050405020304" pitchFamily="18" charset="0"/>
                <a:cs typeface="Times New Roman" panose="02020603050405020304" pitchFamily="18" charset="0"/>
              </a:rPr>
              <a:t>Sídlo Agentury Educo, s. r. o.</a:t>
            </a:r>
            <a:endParaRPr lang="sk-S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DCA1EDD1-B95C-6449-78A7-938E2DC5B9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6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5000">
        <p:wipe/>
      </p:transition>
    </mc:Choice>
    <mc:Fallback xmlns="">
      <p:transition spd="slow" advTm="5000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AA633FDA-87AD-3B1C-FA36-49413CE3C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>
                <a:latin typeface="Times New Roman" panose="02020603050405020304" pitchFamily="18" charset="0"/>
                <a:cs typeface="Times New Roman" panose="02020603050405020304" pitchFamily="18" charset="0"/>
              </a:rPr>
              <a:t>Obchodní akademie Dušní Praha</a:t>
            </a:r>
            <a:endParaRPr lang="sk-S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EA1D42E8-FB94-C1BF-C080-FECCE1A229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3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5000">
        <p:wipe/>
      </p:transition>
    </mc:Choice>
    <mc:Fallback xmlns="">
      <p:transition spd="slow" advTm="5000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D849702B-4802-BB72-57CA-2A173318C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>
                <a:latin typeface="Times New Roman" panose="02020603050405020304" pitchFamily="18" charset="0"/>
                <a:cs typeface="Times New Roman" panose="02020603050405020304" pitchFamily="18" charset="0"/>
              </a:rPr>
              <a:t>Odborné učebne na OA Dušní Praha</a:t>
            </a:r>
            <a:endParaRPr lang="sk-S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80845827-28B3-4619-FC80-7EE1E1E5B5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6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5000">
        <p:wipe/>
      </p:transition>
    </mc:Choice>
    <mc:Fallback xmlns="">
      <p:transition spd="slow" advTm="5000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4A176EF6-6BF8-BAF3-6A86-A93B9F356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>
                <a:latin typeface="Times New Roman" panose="02020603050405020304" pitchFamily="18" charset="0"/>
                <a:cs typeface="Times New Roman" panose="02020603050405020304" pitchFamily="18" charset="0"/>
              </a:rPr>
              <a:t>Učebnica Písemná a elektronická komunikace</a:t>
            </a:r>
            <a:endParaRPr lang="sk-S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2B05EC35-89F1-2FFD-9E03-EF73D63D23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8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5000">
        <p:wipe/>
      </p:transition>
    </mc:Choice>
    <mc:Fallback xmlns="">
      <p:transition spd="slow" advTm="5000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C59D333E-E3A6-9852-C590-D5BAFA52A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>
                <a:latin typeface="Times New Roman" panose="02020603050405020304" pitchFamily="18" charset="0"/>
                <a:cs typeface="Times New Roman" panose="02020603050405020304" pitchFamily="18" charset="0"/>
              </a:rPr>
              <a:t>Spoločné fotografie učiteľov</a:t>
            </a:r>
            <a:endParaRPr lang="sk-S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5B579067-4217-825A-C43A-6353219390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5000">
        <p:wipe/>
      </p:transition>
    </mc:Choice>
    <mc:Fallback xmlns="">
      <p:transition spd="slow" advTm="5000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DB90D835-3D49-7A70-33AC-21A5AF193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>
                <a:latin typeface="Times New Roman" panose="02020603050405020304" pitchFamily="18" charset="0"/>
                <a:cs typeface="Times New Roman" panose="02020603050405020304" pitchFamily="18" charset="0"/>
              </a:rPr>
              <a:t>Slovenský inštitút v Prahe</a:t>
            </a:r>
            <a:endParaRPr lang="sk-S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4118C1BA-AF88-8FAD-A2CB-3E8C8BADB1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7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5000">
        <p:wipe/>
      </p:transition>
    </mc:Choice>
    <mc:Fallback xmlns="">
      <p:transition spd="slow" advTm="5000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F8D7D998-621F-CCCE-59D9-CAF8F68DB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>
                <a:latin typeface="Times New Roman" panose="02020603050405020304" pitchFamily="18" charset="0"/>
                <a:cs typeface="Times New Roman" panose="02020603050405020304" pitchFamily="18" charset="0"/>
              </a:rPr>
              <a:t>Naše ďalšie aktivity</a:t>
            </a:r>
            <a:endParaRPr lang="sk-S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64A5CA43-3A2A-84F8-112A-2A2C6425DB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4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5000">
        <p:wipe/>
      </p:transition>
    </mc:Choice>
    <mc:Fallback xmlns="">
      <p:transition spd="slow" advTm="5000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D552FE6A-03E2-F846-C52D-ED2F44BA7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>
                <a:latin typeface="Times New Roman" panose="02020603050405020304" pitchFamily="18" charset="0"/>
                <a:cs typeface="Times New Roman" panose="02020603050405020304" pitchFamily="18" charset="0"/>
              </a:rPr>
              <a:t>Fotodokumentácia </a:t>
            </a:r>
            <a:br>
              <a:rPr lang="sk-SK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Praha mojimi očami</a:t>
            </a:r>
            <a:endParaRPr lang="sk-SK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198B31FA-79D8-4547-4460-E0B9AF231A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0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5000">
        <p:wipe/>
      </p:transition>
    </mc:Choice>
    <mc:Fallback xmlns="">
      <p:transition spd="slow" advTm="5000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D9450712-D64A-92BF-A2AA-59B05DB00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>
                <a:latin typeface="Times New Roman" panose="02020603050405020304" pitchFamily="18" charset="0"/>
                <a:cs typeface="Times New Roman" panose="02020603050405020304" pitchFamily="18" charset="0"/>
              </a:rPr>
              <a:t>Fotodokumentácia </a:t>
            </a:r>
            <a:br>
              <a:rPr lang="sk-SK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Praha mojimi očami - pokračovanie</a:t>
            </a:r>
            <a:endParaRPr lang="sk-SK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9D936EB8-97A4-C094-0AA7-A9729DF8C6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0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5000">
        <p:wipe/>
      </p:transition>
    </mc:Choice>
    <mc:Fallback xmlns="">
      <p:transition spd="slow" advTm="5000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65F0BB51-C7A5-60D8-A0C8-B0797DA9D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>
                <a:latin typeface="Times New Roman" panose="02020603050405020304" pitchFamily="18" charset="0"/>
                <a:cs typeface="Times New Roman" panose="02020603050405020304" pitchFamily="18" charset="0"/>
              </a:rPr>
              <a:t>Skúsenosti z pracovnej cesty</a:t>
            </a:r>
            <a:endParaRPr lang="sk-S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19E3FC86-3A52-FB32-789E-1AB252D668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5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5000">
        <p:wipe/>
      </p:transition>
    </mc:Choice>
    <mc:Fallback xmlns="">
      <p:transition spd="slow" advTm="5000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6CB0D4BF-CFB4-6830-AD37-B0C7B3C3D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>
                <a:latin typeface="Times New Roman" panose="02020603050405020304" pitchFamily="18" charset="0"/>
                <a:cs typeface="Times New Roman" panose="02020603050405020304" pitchFamily="18" charset="0"/>
              </a:rPr>
              <a:t>Obsah</a:t>
            </a:r>
            <a:endParaRPr lang="sk-S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49D47907-179D-A3BA-80B4-3DDF93C4F2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0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5000">
        <p:wipe/>
      </p:transition>
    </mc:Choice>
    <mc:Fallback xmlns="">
      <p:transition spd="slow" advTm="5000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98A6485B-85B7-F649-D44B-039AFE249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>
                <a:latin typeface="Times New Roman" panose="02020603050405020304" pitchFamily="18" charset="0"/>
                <a:cs typeface="Times New Roman" panose="02020603050405020304" pitchFamily="18" charset="0"/>
              </a:rPr>
              <a:t>Skúsenosti z pracovnej cesty - pokračovanie</a:t>
            </a:r>
            <a:endParaRPr lang="sk-SK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E85EF89D-680F-BE6A-CE97-611F2B8C50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9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5000">
        <p:wipe/>
      </p:transition>
    </mc:Choice>
    <mc:Fallback xmlns="">
      <p:transition spd="slow" advTm="5000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3B60F030-F2F3-E983-7AC5-07024EC72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>
                <a:latin typeface="Times New Roman" panose="02020603050405020304" pitchFamily="18" charset="0"/>
                <a:cs typeface="Times New Roman" panose="02020603050405020304" pitchFamily="18" charset="0"/>
              </a:rPr>
              <a:t>Video z Prahy</a:t>
            </a:r>
            <a:endParaRPr lang="sk-S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61B96F75-D221-C483-468D-C4A3AD9AED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9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5000">
        <p:wipe/>
      </p:transition>
    </mc:Choice>
    <mc:Fallback xmlns="">
      <p:transition spd="slow" advTm="5000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ED9B75A3-E230-518F-788B-369CF8FBB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>
                <a:latin typeface="Times New Roman" panose="02020603050405020304" pitchFamily="18" charset="0"/>
                <a:cs typeface="Times New Roman" panose="02020603050405020304" pitchFamily="18" charset="0"/>
              </a:rPr>
              <a:t>Zdroje</a:t>
            </a:r>
            <a:endParaRPr lang="sk-S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5C0A87D8-E383-D534-C20E-80BB22AC80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5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5000">
        <p:wipe/>
      </p:transition>
    </mc:Choice>
    <mc:Fallback xmlns="">
      <p:transition spd="slow" advTm="5000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93E9F5C1-9589-C349-1FE5-B98003FF8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670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sk-SK" sz="67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Ďakujem za pozornosť</a:t>
            </a:r>
            <a:br>
              <a:rPr lang="sk-SK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/>
              <a:t>                   </a:t>
            </a:r>
            <a:endParaRPr lang="sk-SK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AA115EF2-CA66-05D3-3C26-87B8F6A9F2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2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5000">
        <p:wipe/>
      </p:transition>
    </mc:Choice>
    <mc:Fallback xmlns="">
      <p:transition spd="slow" advTm="5000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F9F1DD90-CADE-5821-96B4-48B5F355B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>
                <a:latin typeface="Times New Roman" panose="02020603050405020304" pitchFamily="18" charset="0"/>
                <a:cs typeface="Times New Roman" panose="02020603050405020304" pitchFamily="18" charset="0"/>
              </a:rPr>
              <a:t>Obsah - pokračovanie</a:t>
            </a:r>
            <a:endParaRPr lang="sk-S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0C53FE4B-54E1-FDFC-9CCA-5EE36C66E1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2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5000">
        <p:wipe/>
      </p:transition>
    </mc:Choice>
    <mc:Fallback xmlns="">
      <p:transition spd="slow" advTm="5000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D6D4563B-0146-F3DB-38A3-320672297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>
                <a:latin typeface="Times New Roman" panose="02020603050405020304" pitchFamily="18" charset="0"/>
                <a:cs typeface="Times New Roman" panose="02020603050405020304" pitchFamily="18" charset="0"/>
              </a:rPr>
              <a:t>Účastníci zahraničnej pracovnej cesty</a:t>
            </a:r>
            <a:endParaRPr lang="sk-S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CED64625-9E8B-ED74-15AF-395900C9F5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7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5000">
        <p:wipe/>
      </p:transition>
    </mc:Choice>
    <mc:Fallback xmlns="">
      <p:transition spd="slow" advTm="5000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D6C2226A-0D6F-9B11-9E80-D94925655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>
                <a:latin typeface="Times New Roman" panose="02020603050405020304" pitchFamily="18" charset="0"/>
                <a:cs typeface="Times New Roman" panose="02020603050405020304" pitchFamily="18" charset="0"/>
              </a:rPr>
              <a:t>Rámcový program pobytu</a:t>
            </a:r>
            <a:endParaRPr lang="sk-S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2BB20E8E-721E-9E51-AFB1-39EB9E606F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6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5000">
        <p:wipe/>
      </p:transition>
    </mc:Choice>
    <mc:Fallback xmlns="">
      <p:transition spd="slow" advTm="5000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4FD1F5CB-EDB5-C0A8-EA1C-16B277338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>
                <a:latin typeface="Times New Roman" panose="02020603050405020304" pitchFamily="18" charset="0"/>
                <a:cs typeface="Times New Roman" panose="02020603050405020304" pitchFamily="18" charset="0"/>
              </a:rPr>
              <a:t>Rámcový program pobytu - pokračovanie</a:t>
            </a:r>
            <a:endParaRPr lang="sk-SK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A74B9E19-6CC3-D8CE-0A8E-EEF625C70F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1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5000">
        <p:wipe/>
      </p:transition>
    </mc:Choice>
    <mc:Fallback xmlns="">
      <p:transition spd="slow" advTm="5000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23F201E4-FBE9-E799-C9FB-DC081D74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>
                <a:latin typeface="Times New Roman" panose="02020603050405020304" pitchFamily="18" charset="0"/>
                <a:cs typeface="Times New Roman" panose="02020603050405020304" pitchFamily="18" charset="0"/>
              </a:rPr>
              <a:t>Rámcový program pobytu - pokračovanie</a:t>
            </a:r>
            <a:endParaRPr lang="sk-S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E98F305E-C269-59B5-F069-0413E9A3D3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9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5000">
        <p:wipe/>
      </p:transition>
    </mc:Choice>
    <mc:Fallback xmlns="">
      <p:transition spd="slow" advTm="5000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2296D7F3-FA69-FD94-6BFA-201C73FE1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>
                <a:latin typeface="Times New Roman" panose="02020603050405020304" pitchFamily="18" charset="0"/>
                <a:cs typeface="Times New Roman" panose="02020603050405020304" pitchFamily="18" charset="0"/>
              </a:rPr>
              <a:t>Príchod do Prahy                  </a:t>
            </a:r>
            <a:r>
              <a:rPr lang="sk-SK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 apríla 2023</a:t>
            </a:r>
            <a:endParaRPr lang="sk-SK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2909F4A2-89A2-2F9E-9C4F-F01557EFEC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5000">
        <p:wipe/>
      </p:transition>
    </mc:Choice>
    <mc:Fallback xmlns="">
      <p:transition spd="slow" advTm="5000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7F8D1DA0-7AC8-9412-D9D8-EEE456C97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>
                <a:latin typeface="Times New Roman" panose="02020603050405020304" pitchFamily="18" charset="0"/>
                <a:cs typeface="Times New Roman" panose="02020603050405020304" pitchFamily="18" charset="0"/>
              </a:rPr>
              <a:t>Agentura Educo, s. r. o., Praha </a:t>
            </a:r>
            <a:endParaRPr lang="sk-S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EEDE8E3A-531E-3614-0E17-9275E31184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3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5000">
        <p:wipe/>
      </p:transition>
    </mc:Choice>
    <mc:Fallback xmlns="">
      <p:transition spd="slow" advTm="5000">
        <p:wipe/>
      </p:transition>
    </mc:Fallback>
  </mc:AlternateContent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Širokouhlá</PresentationFormat>
  <Paragraphs>23</Paragraphs>
  <Slides>23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Motív Office</vt:lpstr>
      <vt:lpstr>ERASMUS+ PRAHA</vt:lpstr>
      <vt:lpstr>Obsah</vt:lpstr>
      <vt:lpstr>Obsah - pokračovanie</vt:lpstr>
      <vt:lpstr>Účastníci zahraničnej pracovnej cesty</vt:lpstr>
      <vt:lpstr>Rámcový program pobytu</vt:lpstr>
      <vt:lpstr>Rámcový program pobytu - pokračovanie</vt:lpstr>
      <vt:lpstr>Rámcový program pobytu - pokračovanie</vt:lpstr>
      <vt:lpstr>Príchod do Prahy                  16. apríla 2023</vt:lpstr>
      <vt:lpstr>Agentura Educo, s. r. o., Praha </vt:lpstr>
      <vt:lpstr>Sídlo Agentury Educo, s. r. o.</vt:lpstr>
      <vt:lpstr>Obchodní akademie Dušní Praha</vt:lpstr>
      <vt:lpstr>Odborné učebne na OA Dušní Praha</vt:lpstr>
      <vt:lpstr>Učebnica Písemná a elektronická komunikace</vt:lpstr>
      <vt:lpstr>Spoločné fotografie učiteľov</vt:lpstr>
      <vt:lpstr>Slovenský inštitút v Prahe</vt:lpstr>
      <vt:lpstr>Naše ďalšie aktivity</vt:lpstr>
      <vt:lpstr>Fotodokumentácia  Praha mojimi očami</vt:lpstr>
      <vt:lpstr>Fotodokumentácia  Praha mojimi očami - pokračovanie</vt:lpstr>
      <vt:lpstr>Skúsenosti z pracovnej cesty</vt:lpstr>
      <vt:lpstr>Skúsenosti z pracovnej cesty - pokračovanie</vt:lpstr>
      <vt:lpstr>Video z Prahy</vt:lpstr>
      <vt:lpstr>Zdroje</vt:lpstr>
      <vt:lpstr>       Ďakujem za pozornosť        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PRAHA</dc:title>
  <dc:creator>Obchodná akadémia Ružomberok</dc:creator>
  <cp:lastModifiedBy>Baďová, Iveta</cp:lastModifiedBy>
  <cp:revision>2</cp:revision>
  <dcterms:created xsi:type="dcterms:W3CDTF">2023-07-07T07:57:49Z</dcterms:created>
  <dcterms:modified xsi:type="dcterms:W3CDTF">2023-12-04T14:48:48Z</dcterms:modified>
</cp:coreProperties>
</file>