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71" r:id="rId4"/>
    <p:sldId id="261" r:id="rId5"/>
    <p:sldId id="274" r:id="rId6"/>
    <p:sldId id="259" r:id="rId7"/>
    <p:sldId id="262" r:id="rId8"/>
    <p:sldId id="269" r:id="rId9"/>
    <p:sldId id="268" r:id="rId10"/>
    <p:sldId id="265" r:id="rId11"/>
    <p:sldId id="266" r:id="rId12"/>
    <p:sldId id="276" r:id="rId13"/>
    <p:sldId id="277" r:id="rId14"/>
    <p:sldId id="278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CB5"/>
    <a:srgbClr val="8B9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047AF-8DCA-07A5-2F5C-FF43C0F57CBC}" v="255" dt="2022-10-25T18:21:36.190"/>
    <p1510:client id="{25F0B8E4-57F2-2425-D530-337661F0BECD}" v="37" dt="2022-11-18T17:15:36.951"/>
    <p1510:client id="{41236115-8493-CF0A-59A0-0EEE3971F6F6}" v="511" dt="2022-11-09T16:15:20.312"/>
    <p1510:client id="{8EF3821C-9FC0-D8FD-F343-0D8F5FED1373}" v="774" dt="2022-11-04T20:38:17.476"/>
    <p1510:client id="{B5FDD0F0-D94F-2F1D-B942-E0269C483310}" v="115" dt="2022-10-25T18:34:02.038"/>
    <p1510:client id="{D10AEEE2-B910-E145-940D-8A4375293BDC}" v="564" dt="2022-11-08T18:27:46.925"/>
    <p1510:client id="{D75F894F-9FDE-69D8-A433-00AB9AF38D85}" v="320" dt="2022-10-25T14:37:44.771"/>
    <p1510:client id="{E95DED0E-A103-89A7-F632-F6E3A51C6044}" v="66" dt="2022-11-08T18:34:11.307"/>
    <p1510:client id="{F987F2B9-FCD3-4C62-A4FD-29B979B0388C}" v="105" dt="2022-10-25T13:55:45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1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51209-79C9-4920-A113-DF3A16FDC66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5_2" csCatId="accent5" phldr="1"/>
      <dgm:spPr/>
    </dgm:pt>
    <dgm:pt modelId="{0AF620FB-00A8-4AF9-840A-8930D9EF3048}">
      <dgm:prSet phldrT="[Text]" phldr="0"/>
      <dgm:spPr/>
      <dgm:t>
        <a:bodyPr/>
        <a:lstStyle/>
        <a:p>
          <a:r>
            <a:rPr lang="sk-SK" b="1">
              <a:solidFill>
                <a:schemeClr val="tx1"/>
              </a:solidFill>
              <a:latin typeface="Calibri Light" panose="020F0302020204030204"/>
            </a:rPr>
            <a:t>Haviřov</a:t>
          </a:r>
          <a:endParaRPr lang="sk-SK" b="1">
            <a:solidFill>
              <a:schemeClr val="tx1"/>
            </a:solidFill>
          </a:endParaRPr>
        </a:p>
      </dgm:t>
    </dgm:pt>
    <dgm:pt modelId="{8D873D40-7AC2-41F3-AC5A-E9628B44688C}" type="parTrans" cxnId="{B406595B-96B8-406F-BBC2-5A3E016A6035}">
      <dgm:prSet/>
      <dgm:spPr/>
    </dgm:pt>
    <dgm:pt modelId="{28B90095-AE50-4149-8749-0D596358DE7F}" type="sibTrans" cxnId="{B406595B-96B8-406F-BBC2-5A3E016A6035}">
      <dgm:prSet/>
      <dgm:spPr/>
      <dgm:t>
        <a:bodyPr/>
        <a:lstStyle/>
        <a:p>
          <a:endParaRPr lang="sk-SK"/>
        </a:p>
      </dgm:t>
    </dgm:pt>
    <dgm:pt modelId="{3AFC8390-D8FD-4894-9BBF-C951705DF738}" type="pres">
      <dgm:prSet presAssocID="{64151209-79C9-4920-A113-DF3A16FDC66E}" presName="linearFlow" presStyleCnt="0">
        <dgm:presLayoutVars>
          <dgm:dir/>
          <dgm:resizeHandles val="exact"/>
        </dgm:presLayoutVars>
      </dgm:prSet>
      <dgm:spPr/>
    </dgm:pt>
    <dgm:pt modelId="{CF13F64C-9C46-4D67-88C2-7280929089F1}" type="pres">
      <dgm:prSet presAssocID="{0AF620FB-00A8-4AF9-840A-8930D9EF3048}" presName="node" presStyleLbl="node1" presStyleIdx="0" presStyleCnt="1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sk-SK"/>
        </a:p>
      </dgm:t>
    </dgm:pt>
  </dgm:ptLst>
  <dgm:cxnLst>
    <dgm:cxn modelId="{83AA2EC0-7703-48F2-BEB4-AF282B03B357}" type="presOf" srcId="{64151209-79C9-4920-A113-DF3A16FDC66E}" destId="{3AFC8390-D8FD-4894-9BBF-C951705DF738}" srcOrd="0" destOrd="0" presId="urn:microsoft.com/office/officeart/2005/8/layout/equation1"/>
    <dgm:cxn modelId="{F7074924-30A4-4596-A034-9818FF2DF467}" type="presOf" srcId="{0AF620FB-00A8-4AF9-840A-8930D9EF3048}" destId="{CF13F64C-9C46-4D67-88C2-7280929089F1}" srcOrd="0" destOrd="0" presId="urn:microsoft.com/office/officeart/2005/8/layout/equation1"/>
    <dgm:cxn modelId="{B406595B-96B8-406F-BBC2-5A3E016A6035}" srcId="{64151209-79C9-4920-A113-DF3A16FDC66E}" destId="{0AF620FB-00A8-4AF9-840A-8930D9EF3048}" srcOrd="0" destOrd="0" parTransId="{8D873D40-7AC2-41F3-AC5A-E9628B44688C}" sibTransId="{28B90095-AE50-4149-8749-0D596358DE7F}"/>
    <dgm:cxn modelId="{237025FD-909F-4DE4-B9EA-4B5CB1A591A2}" type="presParOf" srcId="{3AFC8390-D8FD-4894-9BBF-C951705DF738}" destId="{CF13F64C-9C46-4D67-88C2-7280929089F1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151209-79C9-4920-A113-DF3A16FDC66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5_2" csCatId="accent5" phldr="1"/>
      <dgm:spPr/>
    </dgm:pt>
    <dgm:pt modelId="{0AF620FB-00A8-4AF9-840A-8930D9EF3048}">
      <dgm:prSet phldrT="[Text]" phldr="0"/>
      <dgm:spPr/>
      <dgm:t>
        <a:bodyPr/>
        <a:lstStyle/>
        <a:p>
          <a:pPr rtl="0"/>
          <a:r>
            <a:rPr lang="sk-SK" b="0">
              <a:solidFill>
                <a:schemeClr val="tx1"/>
              </a:solidFill>
              <a:latin typeface="Calibri Light" panose="020F0302020204030204"/>
            </a:rPr>
            <a:t>Ubytovanie</a:t>
          </a:r>
          <a:endParaRPr lang="sk-SK" b="0">
            <a:solidFill>
              <a:schemeClr val="tx1"/>
            </a:solidFill>
          </a:endParaRPr>
        </a:p>
      </dgm:t>
    </dgm:pt>
    <dgm:pt modelId="{8D873D40-7AC2-41F3-AC5A-E9628B44688C}" type="parTrans" cxnId="{B406595B-96B8-406F-BBC2-5A3E016A6035}">
      <dgm:prSet/>
      <dgm:spPr/>
    </dgm:pt>
    <dgm:pt modelId="{28B90095-AE50-4149-8749-0D596358DE7F}" type="sibTrans" cxnId="{B406595B-96B8-406F-BBC2-5A3E016A6035}">
      <dgm:prSet/>
      <dgm:spPr/>
      <dgm:t>
        <a:bodyPr/>
        <a:lstStyle/>
        <a:p>
          <a:endParaRPr lang="sk-SK"/>
        </a:p>
      </dgm:t>
    </dgm:pt>
    <dgm:pt modelId="{3AFC8390-D8FD-4894-9BBF-C951705DF738}" type="pres">
      <dgm:prSet presAssocID="{64151209-79C9-4920-A113-DF3A16FDC66E}" presName="linearFlow" presStyleCnt="0">
        <dgm:presLayoutVars>
          <dgm:dir/>
          <dgm:resizeHandles val="exact"/>
        </dgm:presLayoutVars>
      </dgm:prSet>
      <dgm:spPr/>
    </dgm:pt>
    <dgm:pt modelId="{CF13F64C-9C46-4D67-88C2-7280929089F1}" type="pres">
      <dgm:prSet presAssocID="{0AF620FB-00A8-4AF9-840A-8930D9EF3048}" presName="node" presStyleLbl="node1" presStyleIdx="0" presStyleCnt="1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sk-SK"/>
        </a:p>
      </dgm:t>
    </dgm:pt>
  </dgm:ptLst>
  <dgm:cxnLst>
    <dgm:cxn modelId="{83AA2EC0-7703-48F2-BEB4-AF282B03B357}" type="presOf" srcId="{64151209-79C9-4920-A113-DF3A16FDC66E}" destId="{3AFC8390-D8FD-4894-9BBF-C951705DF738}" srcOrd="0" destOrd="0" presId="urn:microsoft.com/office/officeart/2005/8/layout/equation1"/>
    <dgm:cxn modelId="{F7074924-30A4-4596-A034-9818FF2DF467}" type="presOf" srcId="{0AF620FB-00A8-4AF9-840A-8930D9EF3048}" destId="{CF13F64C-9C46-4D67-88C2-7280929089F1}" srcOrd="0" destOrd="0" presId="urn:microsoft.com/office/officeart/2005/8/layout/equation1"/>
    <dgm:cxn modelId="{B406595B-96B8-406F-BBC2-5A3E016A6035}" srcId="{64151209-79C9-4920-A113-DF3A16FDC66E}" destId="{0AF620FB-00A8-4AF9-840A-8930D9EF3048}" srcOrd="0" destOrd="0" parTransId="{8D873D40-7AC2-41F3-AC5A-E9628B44688C}" sibTransId="{28B90095-AE50-4149-8749-0D596358DE7F}"/>
    <dgm:cxn modelId="{237025FD-909F-4DE4-B9EA-4B5CB1A591A2}" type="presParOf" srcId="{3AFC8390-D8FD-4894-9BBF-C951705DF738}" destId="{CF13F64C-9C46-4D67-88C2-7280929089F1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151209-79C9-4920-A113-DF3A16FDC66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5_2" csCatId="accent5" phldr="1"/>
      <dgm:spPr/>
    </dgm:pt>
    <dgm:pt modelId="{0AF620FB-00A8-4AF9-840A-8930D9EF3048}">
      <dgm:prSet phldrT="[Text]" phldr="0"/>
      <dgm:spPr/>
      <dgm:t>
        <a:bodyPr/>
        <a:lstStyle/>
        <a:p>
          <a:pPr rtl="0"/>
          <a:r>
            <a:rPr lang="sk-SK" b="0">
              <a:solidFill>
                <a:schemeClr val="tx1"/>
              </a:solidFill>
              <a:latin typeface="Calibri Light" panose="020F0302020204030204"/>
            </a:rPr>
            <a:t>Strava</a:t>
          </a:r>
          <a:endParaRPr lang="sk-SK" b="0">
            <a:solidFill>
              <a:schemeClr val="tx1"/>
            </a:solidFill>
          </a:endParaRPr>
        </a:p>
      </dgm:t>
    </dgm:pt>
    <dgm:pt modelId="{8D873D40-7AC2-41F3-AC5A-E9628B44688C}" type="parTrans" cxnId="{B406595B-96B8-406F-BBC2-5A3E016A6035}">
      <dgm:prSet/>
      <dgm:spPr/>
    </dgm:pt>
    <dgm:pt modelId="{28B90095-AE50-4149-8749-0D596358DE7F}" type="sibTrans" cxnId="{B406595B-96B8-406F-BBC2-5A3E016A6035}">
      <dgm:prSet/>
      <dgm:spPr/>
      <dgm:t>
        <a:bodyPr/>
        <a:lstStyle/>
        <a:p>
          <a:endParaRPr lang="sk-SK"/>
        </a:p>
      </dgm:t>
    </dgm:pt>
    <dgm:pt modelId="{3AFC8390-D8FD-4894-9BBF-C951705DF738}" type="pres">
      <dgm:prSet presAssocID="{64151209-79C9-4920-A113-DF3A16FDC66E}" presName="linearFlow" presStyleCnt="0">
        <dgm:presLayoutVars>
          <dgm:dir/>
          <dgm:resizeHandles val="exact"/>
        </dgm:presLayoutVars>
      </dgm:prSet>
      <dgm:spPr/>
    </dgm:pt>
    <dgm:pt modelId="{CF13F64C-9C46-4D67-88C2-7280929089F1}" type="pres">
      <dgm:prSet presAssocID="{0AF620FB-00A8-4AF9-840A-8930D9EF3048}" presName="node" presStyleLbl="node1" presStyleIdx="0" presStyleCnt="1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sk-SK"/>
        </a:p>
      </dgm:t>
    </dgm:pt>
  </dgm:ptLst>
  <dgm:cxnLst>
    <dgm:cxn modelId="{83AA2EC0-7703-48F2-BEB4-AF282B03B357}" type="presOf" srcId="{64151209-79C9-4920-A113-DF3A16FDC66E}" destId="{3AFC8390-D8FD-4894-9BBF-C951705DF738}" srcOrd="0" destOrd="0" presId="urn:microsoft.com/office/officeart/2005/8/layout/equation1"/>
    <dgm:cxn modelId="{F7074924-30A4-4596-A034-9818FF2DF467}" type="presOf" srcId="{0AF620FB-00A8-4AF9-840A-8930D9EF3048}" destId="{CF13F64C-9C46-4D67-88C2-7280929089F1}" srcOrd="0" destOrd="0" presId="urn:microsoft.com/office/officeart/2005/8/layout/equation1"/>
    <dgm:cxn modelId="{B406595B-96B8-406F-BBC2-5A3E016A6035}" srcId="{64151209-79C9-4920-A113-DF3A16FDC66E}" destId="{0AF620FB-00A8-4AF9-840A-8930D9EF3048}" srcOrd="0" destOrd="0" parTransId="{8D873D40-7AC2-41F3-AC5A-E9628B44688C}" sibTransId="{28B90095-AE50-4149-8749-0D596358DE7F}"/>
    <dgm:cxn modelId="{237025FD-909F-4DE4-B9EA-4B5CB1A591A2}" type="presParOf" srcId="{3AFC8390-D8FD-4894-9BBF-C951705DF738}" destId="{CF13F64C-9C46-4D67-88C2-7280929089F1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01176A-C3CF-4413-910F-3231ECF40AF6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98A6B43-F718-4FD3-A933-4011881EAAFF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mzdové účtovníctvo</a:t>
          </a:r>
          <a:endParaRPr lang="sk-SK" dirty="0"/>
        </a:p>
      </dgm:t>
    </dgm:pt>
    <dgm:pt modelId="{719A2753-8706-4E9D-8AB5-833C6F3377CD}" type="parTrans" cxnId="{6C834628-7839-4F8A-913B-82FF4EACD079}">
      <dgm:prSet/>
      <dgm:spPr/>
      <dgm:t>
        <a:bodyPr/>
        <a:lstStyle/>
        <a:p>
          <a:endParaRPr lang="en-US"/>
        </a:p>
      </dgm:t>
    </dgm:pt>
    <dgm:pt modelId="{ACC83C85-452D-4039-889E-031477877116}" type="sibTrans" cxnId="{6C834628-7839-4F8A-913B-82FF4EACD079}">
      <dgm:prSet/>
      <dgm:spPr/>
      <dgm:t>
        <a:bodyPr/>
        <a:lstStyle/>
        <a:p>
          <a:endParaRPr lang="en-US"/>
        </a:p>
      </dgm:t>
    </dgm:pt>
    <dgm:pt modelId="{5FD81A16-9F37-4862-8CAB-1CE3B75E515C}">
      <dgm:prSet phldr="0"/>
      <dgm:spPr/>
      <dgm:t>
        <a:bodyPr/>
        <a:lstStyle/>
        <a:p>
          <a:r>
            <a:rPr lang="sk-SK" dirty="0">
              <a:latin typeface="Calibri Light" panose="020F0302020204030204"/>
            </a:rPr>
            <a:t>spracovanie dokladov</a:t>
          </a:r>
          <a:endParaRPr lang="sk-SK" dirty="0"/>
        </a:p>
      </dgm:t>
    </dgm:pt>
    <dgm:pt modelId="{BFF5034F-834E-4C86-AE2A-4C39855C8C2E}" type="parTrans" cxnId="{00924D00-6DBF-4141-AF23-166CB3038271}">
      <dgm:prSet/>
      <dgm:spPr/>
    </dgm:pt>
    <dgm:pt modelId="{FDD29E74-BBC8-436F-AFF5-8FD49232E6F2}" type="sibTrans" cxnId="{00924D00-6DBF-4141-AF23-166CB3038271}">
      <dgm:prSet/>
      <dgm:spPr/>
    </dgm:pt>
    <dgm:pt modelId="{F390F8A1-7E42-4F0D-A226-8BB3C384E539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účtovný program </a:t>
          </a:r>
          <a:r>
            <a:rPr lang="sk-SK" dirty="0" err="1">
              <a:latin typeface="Calibri Light" panose="020F0302020204030204"/>
            </a:rPr>
            <a:t>Premier</a:t>
          </a:r>
          <a:r>
            <a:rPr lang="sk-SK" dirty="0">
              <a:latin typeface="Calibri Light" panose="020F0302020204030204"/>
            </a:rPr>
            <a:t> </a:t>
          </a:r>
        </a:p>
      </dgm:t>
    </dgm:pt>
    <dgm:pt modelId="{FFC6DEEF-75E5-457B-A1F4-E84845CE58B5}" type="parTrans" cxnId="{1E16F5A9-755C-4BF0-A8F6-6029D251A3AD}">
      <dgm:prSet/>
      <dgm:spPr/>
    </dgm:pt>
    <dgm:pt modelId="{5BE5BB10-6FFF-4F21-A843-51258CE743FD}" type="sibTrans" cxnId="{1E16F5A9-755C-4BF0-A8F6-6029D251A3AD}">
      <dgm:prSet/>
      <dgm:spPr/>
    </dgm:pt>
    <dgm:pt modelId="{0B353CDB-0258-4C4B-925F-7EF4B91FD8C0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triedenie dokladov</a:t>
          </a:r>
        </a:p>
      </dgm:t>
    </dgm:pt>
    <dgm:pt modelId="{A02DFB72-4450-4744-A16E-3FEFCC9F21D9}" type="parTrans" cxnId="{875C0444-B2A4-4C1E-B633-64C1D35AA39C}">
      <dgm:prSet/>
      <dgm:spPr/>
    </dgm:pt>
    <dgm:pt modelId="{4AA41B35-F319-4391-A150-6C9043D6D390}" type="sibTrans" cxnId="{875C0444-B2A4-4C1E-B633-64C1D35AA39C}">
      <dgm:prSet/>
      <dgm:spPr/>
    </dgm:pt>
    <dgm:pt modelId="{A348AEE2-732F-4B72-8AD2-53D5DE941400}" type="pres">
      <dgm:prSet presAssocID="{FF01176A-C3CF-4413-910F-3231ECF40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78E9FA44-2E30-4D6C-9B63-C52D5B8A8840}" type="pres">
      <dgm:prSet presAssocID="{0B353CDB-0258-4C4B-925F-7EF4B91FD8C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6811690-17B3-422A-8BCF-6F8F0F0DF0EA}" type="pres">
      <dgm:prSet presAssocID="{4AA41B35-F319-4391-A150-6C9043D6D390}" presName="spacer" presStyleCnt="0"/>
      <dgm:spPr/>
    </dgm:pt>
    <dgm:pt modelId="{F7352FDB-D049-4F1C-9EE5-31E7E21FF4EF}" type="pres">
      <dgm:prSet presAssocID="{5FD81A16-9F37-4862-8CAB-1CE3B75E515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F792EBA-063A-422A-B67A-1DA75BFB2BC0}" type="pres">
      <dgm:prSet presAssocID="{FDD29E74-BBC8-436F-AFF5-8FD49232E6F2}" presName="spacer" presStyleCnt="0"/>
      <dgm:spPr/>
    </dgm:pt>
    <dgm:pt modelId="{31A679E4-4C81-4BFC-88BF-24F127E5856F}" type="pres">
      <dgm:prSet presAssocID="{F390F8A1-7E42-4F0D-A226-8BB3C384E5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A187735-919E-4F63-A7B4-EDCED1664B5C}" type="pres">
      <dgm:prSet presAssocID="{5BE5BB10-6FFF-4F21-A843-51258CE743FD}" presName="spacer" presStyleCnt="0"/>
      <dgm:spPr/>
    </dgm:pt>
    <dgm:pt modelId="{9D40486A-BA4A-46FE-BA65-E3A160ABCEF9}" type="pres">
      <dgm:prSet presAssocID="{798A6B43-F718-4FD3-A933-4011881EAA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7B60C5F3-A5B3-4AC2-B1BD-1AB729E4212F}" type="presOf" srcId="{798A6B43-F718-4FD3-A933-4011881EAAFF}" destId="{9D40486A-BA4A-46FE-BA65-E3A160ABCEF9}" srcOrd="0" destOrd="0" presId="urn:microsoft.com/office/officeart/2005/8/layout/vList2"/>
    <dgm:cxn modelId="{875C0444-B2A4-4C1E-B633-64C1D35AA39C}" srcId="{FF01176A-C3CF-4413-910F-3231ECF40AF6}" destId="{0B353CDB-0258-4C4B-925F-7EF4B91FD8C0}" srcOrd="0" destOrd="0" parTransId="{A02DFB72-4450-4744-A16E-3FEFCC9F21D9}" sibTransId="{4AA41B35-F319-4391-A150-6C9043D6D390}"/>
    <dgm:cxn modelId="{B92FAF08-9E04-48F0-9F25-148B9CCB9227}" type="presOf" srcId="{0B353CDB-0258-4C4B-925F-7EF4B91FD8C0}" destId="{78E9FA44-2E30-4D6C-9B63-C52D5B8A8840}" srcOrd="0" destOrd="0" presId="urn:microsoft.com/office/officeart/2005/8/layout/vList2"/>
    <dgm:cxn modelId="{3A58668F-03EF-4C07-8010-951C6B92E8EA}" type="presOf" srcId="{F390F8A1-7E42-4F0D-A226-8BB3C384E539}" destId="{31A679E4-4C81-4BFC-88BF-24F127E5856F}" srcOrd="0" destOrd="0" presId="urn:microsoft.com/office/officeart/2005/8/layout/vList2"/>
    <dgm:cxn modelId="{1E16F5A9-755C-4BF0-A8F6-6029D251A3AD}" srcId="{FF01176A-C3CF-4413-910F-3231ECF40AF6}" destId="{F390F8A1-7E42-4F0D-A226-8BB3C384E539}" srcOrd="2" destOrd="0" parTransId="{FFC6DEEF-75E5-457B-A1F4-E84845CE58B5}" sibTransId="{5BE5BB10-6FFF-4F21-A843-51258CE743FD}"/>
    <dgm:cxn modelId="{00924D00-6DBF-4141-AF23-166CB3038271}" srcId="{FF01176A-C3CF-4413-910F-3231ECF40AF6}" destId="{5FD81A16-9F37-4862-8CAB-1CE3B75E515C}" srcOrd="1" destOrd="0" parTransId="{BFF5034F-834E-4C86-AE2A-4C39855C8C2E}" sibTransId="{FDD29E74-BBC8-436F-AFF5-8FD49232E6F2}"/>
    <dgm:cxn modelId="{6C834628-7839-4F8A-913B-82FF4EACD079}" srcId="{FF01176A-C3CF-4413-910F-3231ECF40AF6}" destId="{798A6B43-F718-4FD3-A933-4011881EAAFF}" srcOrd="3" destOrd="0" parTransId="{719A2753-8706-4E9D-8AB5-833C6F3377CD}" sibTransId="{ACC83C85-452D-4039-889E-031477877116}"/>
    <dgm:cxn modelId="{9A92842C-0C20-4A20-B83C-0CF3AE418475}" type="presOf" srcId="{5FD81A16-9F37-4862-8CAB-1CE3B75E515C}" destId="{F7352FDB-D049-4F1C-9EE5-31E7E21FF4EF}" srcOrd="0" destOrd="0" presId="urn:microsoft.com/office/officeart/2005/8/layout/vList2"/>
    <dgm:cxn modelId="{065F600D-19CC-4EE8-A24B-03B3A3F3865B}" type="presOf" srcId="{FF01176A-C3CF-4413-910F-3231ECF40AF6}" destId="{A348AEE2-732F-4B72-8AD2-53D5DE941400}" srcOrd="0" destOrd="0" presId="urn:microsoft.com/office/officeart/2005/8/layout/vList2"/>
    <dgm:cxn modelId="{A3024523-5140-4B40-A410-BE37F1AB43B5}" type="presParOf" srcId="{A348AEE2-732F-4B72-8AD2-53D5DE941400}" destId="{78E9FA44-2E30-4D6C-9B63-C52D5B8A8840}" srcOrd="0" destOrd="0" presId="urn:microsoft.com/office/officeart/2005/8/layout/vList2"/>
    <dgm:cxn modelId="{038E4037-AC39-45BC-8D64-5FCC0A0FFA00}" type="presParOf" srcId="{A348AEE2-732F-4B72-8AD2-53D5DE941400}" destId="{26811690-17B3-422A-8BCF-6F8F0F0DF0EA}" srcOrd="1" destOrd="0" presId="urn:microsoft.com/office/officeart/2005/8/layout/vList2"/>
    <dgm:cxn modelId="{01D88AA0-11EF-407D-A102-41773AD185A7}" type="presParOf" srcId="{A348AEE2-732F-4B72-8AD2-53D5DE941400}" destId="{F7352FDB-D049-4F1C-9EE5-31E7E21FF4EF}" srcOrd="2" destOrd="0" presId="urn:microsoft.com/office/officeart/2005/8/layout/vList2"/>
    <dgm:cxn modelId="{D08DC014-8B43-410C-A73A-E49394012A1D}" type="presParOf" srcId="{A348AEE2-732F-4B72-8AD2-53D5DE941400}" destId="{1F792EBA-063A-422A-B67A-1DA75BFB2BC0}" srcOrd="3" destOrd="0" presId="urn:microsoft.com/office/officeart/2005/8/layout/vList2"/>
    <dgm:cxn modelId="{3388810A-BB60-4F48-93AF-776A7C1F673B}" type="presParOf" srcId="{A348AEE2-732F-4B72-8AD2-53D5DE941400}" destId="{31A679E4-4C81-4BFC-88BF-24F127E5856F}" srcOrd="4" destOrd="0" presId="urn:microsoft.com/office/officeart/2005/8/layout/vList2"/>
    <dgm:cxn modelId="{ED95B82B-E431-4861-A781-5A2357F37BD5}" type="presParOf" srcId="{A348AEE2-732F-4B72-8AD2-53D5DE941400}" destId="{FA187735-919E-4F63-A7B4-EDCED1664B5C}" srcOrd="5" destOrd="0" presId="urn:microsoft.com/office/officeart/2005/8/layout/vList2"/>
    <dgm:cxn modelId="{BADBB61E-C7B7-458A-BD7D-0BB06507CFA9}" type="presParOf" srcId="{A348AEE2-732F-4B72-8AD2-53D5DE941400}" destId="{9D40486A-BA4A-46FE-BA65-E3A160ABCE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1176A-C3CF-4413-910F-3231ECF40AF6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98A6B43-F718-4FD3-A933-4011881EAAFF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administratíva</a:t>
          </a:r>
          <a:endParaRPr lang="sk-SK" dirty="0"/>
        </a:p>
      </dgm:t>
    </dgm:pt>
    <dgm:pt modelId="{719A2753-8706-4E9D-8AB5-833C6F3377CD}" type="parTrans" cxnId="{6C834628-7839-4F8A-913B-82FF4EACD079}">
      <dgm:prSet/>
      <dgm:spPr/>
      <dgm:t>
        <a:bodyPr/>
        <a:lstStyle/>
        <a:p>
          <a:endParaRPr lang="en-US"/>
        </a:p>
      </dgm:t>
    </dgm:pt>
    <dgm:pt modelId="{ACC83C85-452D-4039-889E-031477877116}" type="sibTrans" cxnId="{6C834628-7839-4F8A-913B-82FF4EACD079}">
      <dgm:prSet/>
      <dgm:spPr/>
      <dgm:t>
        <a:bodyPr/>
        <a:lstStyle/>
        <a:p>
          <a:endParaRPr lang="en-US"/>
        </a:p>
      </dgm:t>
    </dgm:pt>
    <dgm:pt modelId="{5FD81A16-9F37-4862-8CAB-1CE3B75E515C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tvorba certifikátov</a:t>
          </a:r>
          <a:endParaRPr lang="sk-SK" dirty="0"/>
        </a:p>
      </dgm:t>
    </dgm:pt>
    <dgm:pt modelId="{BFF5034F-834E-4C86-AE2A-4C39855C8C2E}" type="parTrans" cxnId="{00924D00-6DBF-4141-AF23-166CB3038271}">
      <dgm:prSet/>
      <dgm:spPr/>
    </dgm:pt>
    <dgm:pt modelId="{FDD29E74-BBC8-436F-AFF5-8FD49232E6F2}" type="sibTrans" cxnId="{00924D00-6DBF-4141-AF23-166CB3038271}">
      <dgm:prSet/>
      <dgm:spPr/>
    </dgm:pt>
    <dgm:pt modelId="{F390F8A1-7E42-4F0D-A226-8BB3C384E539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obsluha kancelárskych zariadení</a:t>
          </a:r>
        </a:p>
      </dgm:t>
    </dgm:pt>
    <dgm:pt modelId="{FFC6DEEF-75E5-457B-A1F4-E84845CE58B5}" type="parTrans" cxnId="{1E16F5A9-755C-4BF0-A8F6-6029D251A3AD}">
      <dgm:prSet/>
      <dgm:spPr/>
    </dgm:pt>
    <dgm:pt modelId="{5BE5BB10-6FFF-4F21-A843-51258CE743FD}" type="sibTrans" cxnId="{1E16F5A9-755C-4BF0-A8F6-6029D251A3AD}">
      <dgm:prSet/>
      <dgm:spPr/>
    </dgm:pt>
    <dgm:pt modelId="{0B353CDB-0258-4C4B-925F-7EF4B91FD8C0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vyhotovenie dokumentov</a:t>
          </a:r>
        </a:p>
      </dgm:t>
    </dgm:pt>
    <dgm:pt modelId="{A02DFB72-4450-4744-A16E-3FEFCC9F21D9}" type="parTrans" cxnId="{875C0444-B2A4-4C1E-B633-64C1D35AA39C}">
      <dgm:prSet/>
      <dgm:spPr/>
    </dgm:pt>
    <dgm:pt modelId="{4AA41B35-F319-4391-A150-6C9043D6D390}" type="sibTrans" cxnId="{875C0444-B2A4-4C1E-B633-64C1D35AA39C}">
      <dgm:prSet/>
      <dgm:spPr/>
    </dgm:pt>
    <dgm:pt modelId="{A348AEE2-732F-4B72-8AD2-53D5DE941400}" type="pres">
      <dgm:prSet presAssocID="{FF01176A-C3CF-4413-910F-3231ECF40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78E9FA44-2E30-4D6C-9B63-C52D5B8A8840}" type="pres">
      <dgm:prSet presAssocID="{0B353CDB-0258-4C4B-925F-7EF4B91FD8C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6811690-17B3-422A-8BCF-6F8F0F0DF0EA}" type="pres">
      <dgm:prSet presAssocID="{4AA41B35-F319-4391-A150-6C9043D6D390}" presName="spacer" presStyleCnt="0"/>
      <dgm:spPr/>
    </dgm:pt>
    <dgm:pt modelId="{F7352FDB-D049-4F1C-9EE5-31E7E21FF4EF}" type="pres">
      <dgm:prSet presAssocID="{5FD81A16-9F37-4862-8CAB-1CE3B75E515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F792EBA-063A-422A-B67A-1DA75BFB2BC0}" type="pres">
      <dgm:prSet presAssocID="{FDD29E74-BBC8-436F-AFF5-8FD49232E6F2}" presName="spacer" presStyleCnt="0"/>
      <dgm:spPr/>
    </dgm:pt>
    <dgm:pt modelId="{31A679E4-4C81-4BFC-88BF-24F127E5856F}" type="pres">
      <dgm:prSet presAssocID="{F390F8A1-7E42-4F0D-A226-8BB3C384E5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A187735-919E-4F63-A7B4-EDCED1664B5C}" type="pres">
      <dgm:prSet presAssocID="{5BE5BB10-6FFF-4F21-A843-51258CE743FD}" presName="spacer" presStyleCnt="0"/>
      <dgm:spPr/>
    </dgm:pt>
    <dgm:pt modelId="{9D40486A-BA4A-46FE-BA65-E3A160ABCEF9}" type="pres">
      <dgm:prSet presAssocID="{798A6B43-F718-4FD3-A933-4011881EAA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7B60C5F3-A5B3-4AC2-B1BD-1AB729E4212F}" type="presOf" srcId="{798A6B43-F718-4FD3-A933-4011881EAAFF}" destId="{9D40486A-BA4A-46FE-BA65-E3A160ABCEF9}" srcOrd="0" destOrd="0" presId="urn:microsoft.com/office/officeart/2005/8/layout/vList2"/>
    <dgm:cxn modelId="{875C0444-B2A4-4C1E-B633-64C1D35AA39C}" srcId="{FF01176A-C3CF-4413-910F-3231ECF40AF6}" destId="{0B353CDB-0258-4C4B-925F-7EF4B91FD8C0}" srcOrd="0" destOrd="0" parTransId="{A02DFB72-4450-4744-A16E-3FEFCC9F21D9}" sibTransId="{4AA41B35-F319-4391-A150-6C9043D6D390}"/>
    <dgm:cxn modelId="{B92FAF08-9E04-48F0-9F25-148B9CCB9227}" type="presOf" srcId="{0B353CDB-0258-4C4B-925F-7EF4B91FD8C0}" destId="{78E9FA44-2E30-4D6C-9B63-C52D5B8A8840}" srcOrd="0" destOrd="0" presId="urn:microsoft.com/office/officeart/2005/8/layout/vList2"/>
    <dgm:cxn modelId="{3A58668F-03EF-4C07-8010-951C6B92E8EA}" type="presOf" srcId="{F390F8A1-7E42-4F0D-A226-8BB3C384E539}" destId="{31A679E4-4C81-4BFC-88BF-24F127E5856F}" srcOrd="0" destOrd="0" presId="urn:microsoft.com/office/officeart/2005/8/layout/vList2"/>
    <dgm:cxn modelId="{1E16F5A9-755C-4BF0-A8F6-6029D251A3AD}" srcId="{FF01176A-C3CF-4413-910F-3231ECF40AF6}" destId="{F390F8A1-7E42-4F0D-A226-8BB3C384E539}" srcOrd="2" destOrd="0" parTransId="{FFC6DEEF-75E5-457B-A1F4-E84845CE58B5}" sibTransId="{5BE5BB10-6FFF-4F21-A843-51258CE743FD}"/>
    <dgm:cxn modelId="{00924D00-6DBF-4141-AF23-166CB3038271}" srcId="{FF01176A-C3CF-4413-910F-3231ECF40AF6}" destId="{5FD81A16-9F37-4862-8CAB-1CE3B75E515C}" srcOrd="1" destOrd="0" parTransId="{BFF5034F-834E-4C86-AE2A-4C39855C8C2E}" sibTransId="{FDD29E74-BBC8-436F-AFF5-8FD49232E6F2}"/>
    <dgm:cxn modelId="{6C834628-7839-4F8A-913B-82FF4EACD079}" srcId="{FF01176A-C3CF-4413-910F-3231ECF40AF6}" destId="{798A6B43-F718-4FD3-A933-4011881EAAFF}" srcOrd="3" destOrd="0" parTransId="{719A2753-8706-4E9D-8AB5-833C6F3377CD}" sibTransId="{ACC83C85-452D-4039-889E-031477877116}"/>
    <dgm:cxn modelId="{9A92842C-0C20-4A20-B83C-0CF3AE418475}" type="presOf" srcId="{5FD81A16-9F37-4862-8CAB-1CE3B75E515C}" destId="{F7352FDB-D049-4F1C-9EE5-31E7E21FF4EF}" srcOrd="0" destOrd="0" presId="urn:microsoft.com/office/officeart/2005/8/layout/vList2"/>
    <dgm:cxn modelId="{065F600D-19CC-4EE8-A24B-03B3A3F3865B}" type="presOf" srcId="{FF01176A-C3CF-4413-910F-3231ECF40AF6}" destId="{A348AEE2-732F-4B72-8AD2-53D5DE941400}" srcOrd="0" destOrd="0" presId="urn:microsoft.com/office/officeart/2005/8/layout/vList2"/>
    <dgm:cxn modelId="{A3024523-5140-4B40-A410-BE37F1AB43B5}" type="presParOf" srcId="{A348AEE2-732F-4B72-8AD2-53D5DE941400}" destId="{78E9FA44-2E30-4D6C-9B63-C52D5B8A8840}" srcOrd="0" destOrd="0" presId="urn:microsoft.com/office/officeart/2005/8/layout/vList2"/>
    <dgm:cxn modelId="{038E4037-AC39-45BC-8D64-5FCC0A0FFA00}" type="presParOf" srcId="{A348AEE2-732F-4B72-8AD2-53D5DE941400}" destId="{26811690-17B3-422A-8BCF-6F8F0F0DF0EA}" srcOrd="1" destOrd="0" presId="urn:microsoft.com/office/officeart/2005/8/layout/vList2"/>
    <dgm:cxn modelId="{01D88AA0-11EF-407D-A102-41773AD185A7}" type="presParOf" srcId="{A348AEE2-732F-4B72-8AD2-53D5DE941400}" destId="{F7352FDB-D049-4F1C-9EE5-31E7E21FF4EF}" srcOrd="2" destOrd="0" presId="urn:microsoft.com/office/officeart/2005/8/layout/vList2"/>
    <dgm:cxn modelId="{D08DC014-8B43-410C-A73A-E49394012A1D}" type="presParOf" srcId="{A348AEE2-732F-4B72-8AD2-53D5DE941400}" destId="{1F792EBA-063A-422A-B67A-1DA75BFB2BC0}" srcOrd="3" destOrd="0" presId="urn:microsoft.com/office/officeart/2005/8/layout/vList2"/>
    <dgm:cxn modelId="{3388810A-BB60-4F48-93AF-776A7C1F673B}" type="presParOf" srcId="{A348AEE2-732F-4B72-8AD2-53D5DE941400}" destId="{31A679E4-4C81-4BFC-88BF-24F127E5856F}" srcOrd="4" destOrd="0" presId="urn:microsoft.com/office/officeart/2005/8/layout/vList2"/>
    <dgm:cxn modelId="{ED95B82B-E431-4861-A781-5A2357F37BD5}" type="presParOf" srcId="{A348AEE2-732F-4B72-8AD2-53D5DE941400}" destId="{FA187735-919E-4F63-A7B4-EDCED1664B5C}" srcOrd="5" destOrd="0" presId="urn:microsoft.com/office/officeart/2005/8/layout/vList2"/>
    <dgm:cxn modelId="{BADBB61E-C7B7-458A-BD7D-0BB06507CFA9}" type="presParOf" srcId="{A348AEE2-732F-4B72-8AD2-53D5DE941400}" destId="{9D40486A-BA4A-46FE-BA65-E3A160ABCE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01176A-C3CF-4413-910F-3231ECF40AF6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23BE8A3-AF1B-49C4-BDC8-732C648D45E2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triedenie a spracovanie dokladov</a:t>
          </a:r>
          <a:endParaRPr lang="sk-SK" dirty="0"/>
        </a:p>
      </dgm:t>
    </dgm:pt>
    <dgm:pt modelId="{F5E85BEE-F533-41D8-82BA-D35FF637A020}" type="parTrans" cxnId="{D6DF674A-8E36-4964-B992-41C54415562A}">
      <dgm:prSet/>
      <dgm:spPr/>
      <dgm:t>
        <a:bodyPr/>
        <a:lstStyle/>
        <a:p>
          <a:endParaRPr lang="en-US"/>
        </a:p>
      </dgm:t>
    </dgm:pt>
    <dgm:pt modelId="{FA4FC2E8-6705-4568-9D24-6035B4C13ECF}" type="sibTrans" cxnId="{D6DF674A-8E36-4964-B992-41C54415562A}">
      <dgm:prSet/>
      <dgm:spPr/>
      <dgm:t>
        <a:bodyPr/>
        <a:lstStyle/>
        <a:p>
          <a:endParaRPr lang="en-US"/>
        </a:p>
      </dgm:t>
    </dgm:pt>
    <dgm:pt modelId="{F56C5B9C-00B8-4295-9B2C-E00D3AA0BFDD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účtovný program </a:t>
          </a:r>
          <a:r>
            <a:rPr lang="sk-SK" dirty="0" err="1">
              <a:latin typeface="Calibri Light" panose="020F0302020204030204"/>
            </a:rPr>
            <a:t>Harmonic</a:t>
          </a:r>
          <a:endParaRPr lang="sk-SK" dirty="0"/>
        </a:p>
      </dgm:t>
    </dgm:pt>
    <dgm:pt modelId="{D6133E6E-F0EC-4139-8F8A-1993AD855607}" type="parTrans" cxnId="{58C57BDB-7B27-40A6-83C0-7BA1D321A399}">
      <dgm:prSet/>
      <dgm:spPr/>
      <dgm:t>
        <a:bodyPr/>
        <a:lstStyle/>
        <a:p>
          <a:endParaRPr lang="en-US"/>
        </a:p>
      </dgm:t>
    </dgm:pt>
    <dgm:pt modelId="{3A7EB8A2-3978-4D58-9B4A-AD6EC6993183}" type="sibTrans" cxnId="{58C57BDB-7B27-40A6-83C0-7BA1D321A399}">
      <dgm:prSet/>
      <dgm:spPr/>
      <dgm:t>
        <a:bodyPr/>
        <a:lstStyle/>
        <a:p>
          <a:endParaRPr lang="en-US"/>
        </a:p>
      </dgm:t>
    </dgm:pt>
    <dgm:pt modelId="{798A6B43-F718-4FD3-A933-4011881EAAFF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administratíva </a:t>
          </a:r>
        </a:p>
      </dgm:t>
    </dgm:pt>
    <dgm:pt modelId="{719A2753-8706-4E9D-8AB5-833C6F3377CD}" type="parTrans" cxnId="{6C834628-7839-4F8A-913B-82FF4EACD079}">
      <dgm:prSet/>
      <dgm:spPr/>
      <dgm:t>
        <a:bodyPr/>
        <a:lstStyle/>
        <a:p>
          <a:endParaRPr lang="en-US"/>
        </a:p>
      </dgm:t>
    </dgm:pt>
    <dgm:pt modelId="{ACC83C85-452D-4039-889E-031477877116}" type="sibTrans" cxnId="{6C834628-7839-4F8A-913B-82FF4EACD079}">
      <dgm:prSet/>
      <dgm:spPr/>
      <dgm:t>
        <a:bodyPr/>
        <a:lstStyle/>
        <a:p>
          <a:endParaRPr lang="en-US"/>
        </a:p>
      </dgm:t>
    </dgm:pt>
    <dgm:pt modelId="{8BEE8AB3-FFBB-4150-BB52-E417E9E6E7F2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obsluha kancelárskej techniky</a:t>
          </a:r>
          <a:endParaRPr lang="sk-SK" dirty="0"/>
        </a:p>
      </dgm:t>
    </dgm:pt>
    <dgm:pt modelId="{A829A5CD-23E1-4563-BA02-75499CBE0B2F}" type="parTrans" cxnId="{B11A50EF-94C5-49D1-A727-FC458DD1C84A}">
      <dgm:prSet/>
      <dgm:spPr/>
    </dgm:pt>
    <dgm:pt modelId="{CAE907E4-22E2-4113-B4A8-642340CF6AB8}" type="sibTrans" cxnId="{B11A50EF-94C5-49D1-A727-FC458DD1C84A}">
      <dgm:prSet/>
      <dgm:spPr/>
    </dgm:pt>
    <dgm:pt modelId="{A348AEE2-732F-4B72-8AD2-53D5DE941400}" type="pres">
      <dgm:prSet presAssocID="{FF01176A-C3CF-4413-910F-3231ECF40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EB94ECFE-7017-4640-BC91-EBBE7133F0D2}" type="pres">
      <dgm:prSet presAssocID="{823BE8A3-AF1B-49C4-BDC8-732C648D45E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532D631-0F7D-4932-B848-15855BD8C628}" type="pres">
      <dgm:prSet presAssocID="{FA4FC2E8-6705-4568-9D24-6035B4C13ECF}" presName="spacer" presStyleCnt="0"/>
      <dgm:spPr/>
    </dgm:pt>
    <dgm:pt modelId="{3D31126F-8008-410C-934A-4F55A2E126B7}" type="pres">
      <dgm:prSet presAssocID="{F56C5B9C-00B8-4295-9B2C-E00D3AA0BFD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B85D092-44CE-4373-9AAD-0DEBF1497DC0}" type="pres">
      <dgm:prSet presAssocID="{3A7EB8A2-3978-4D58-9B4A-AD6EC6993183}" presName="spacer" presStyleCnt="0"/>
      <dgm:spPr/>
    </dgm:pt>
    <dgm:pt modelId="{9D40486A-BA4A-46FE-BA65-E3A160ABCEF9}" type="pres">
      <dgm:prSet presAssocID="{798A6B43-F718-4FD3-A933-4011881EAAF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FCB50F8-D25E-42A2-A267-110F83188B5D}" type="pres">
      <dgm:prSet presAssocID="{ACC83C85-452D-4039-889E-031477877116}" presName="spacer" presStyleCnt="0"/>
      <dgm:spPr/>
    </dgm:pt>
    <dgm:pt modelId="{3757816D-FF5C-43B1-9FD8-E7BE0014E48A}" type="pres">
      <dgm:prSet presAssocID="{8BEE8AB3-FFBB-4150-BB52-E417E9E6E7F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58C57BDB-7B27-40A6-83C0-7BA1D321A399}" srcId="{FF01176A-C3CF-4413-910F-3231ECF40AF6}" destId="{F56C5B9C-00B8-4295-9B2C-E00D3AA0BFDD}" srcOrd="1" destOrd="0" parTransId="{D6133E6E-F0EC-4139-8F8A-1993AD855607}" sibTransId="{3A7EB8A2-3978-4D58-9B4A-AD6EC6993183}"/>
    <dgm:cxn modelId="{B11A50EF-94C5-49D1-A727-FC458DD1C84A}" srcId="{FF01176A-C3CF-4413-910F-3231ECF40AF6}" destId="{8BEE8AB3-FFBB-4150-BB52-E417E9E6E7F2}" srcOrd="3" destOrd="0" parTransId="{A829A5CD-23E1-4563-BA02-75499CBE0B2F}" sibTransId="{CAE907E4-22E2-4113-B4A8-642340CF6AB8}"/>
    <dgm:cxn modelId="{065F600D-19CC-4EE8-A24B-03B3A3F3865B}" type="presOf" srcId="{FF01176A-C3CF-4413-910F-3231ECF40AF6}" destId="{A348AEE2-732F-4B72-8AD2-53D5DE941400}" srcOrd="0" destOrd="0" presId="urn:microsoft.com/office/officeart/2005/8/layout/vList2"/>
    <dgm:cxn modelId="{D7DC5DC4-3D08-41CF-9A2F-1FE5D9FDCA6D}" type="presOf" srcId="{F56C5B9C-00B8-4295-9B2C-E00D3AA0BFDD}" destId="{3D31126F-8008-410C-934A-4F55A2E126B7}" srcOrd="0" destOrd="0" presId="urn:microsoft.com/office/officeart/2005/8/layout/vList2"/>
    <dgm:cxn modelId="{05AA5829-6FFB-45AC-A72C-39CA66C39F92}" type="presOf" srcId="{798A6B43-F718-4FD3-A933-4011881EAAFF}" destId="{9D40486A-BA4A-46FE-BA65-E3A160ABCEF9}" srcOrd="0" destOrd="0" presId="urn:microsoft.com/office/officeart/2005/8/layout/vList2"/>
    <dgm:cxn modelId="{6C834628-7839-4F8A-913B-82FF4EACD079}" srcId="{FF01176A-C3CF-4413-910F-3231ECF40AF6}" destId="{798A6B43-F718-4FD3-A933-4011881EAAFF}" srcOrd="2" destOrd="0" parTransId="{719A2753-8706-4E9D-8AB5-833C6F3377CD}" sibTransId="{ACC83C85-452D-4039-889E-031477877116}"/>
    <dgm:cxn modelId="{3FA1F120-6394-46EA-815F-AA9405A1EC35}" type="presOf" srcId="{8BEE8AB3-FFBB-4150-BB52-E417E9E6E7F2}" destId="{3757816D-FF5C-43B1-9FD8-E7BE0014E48A}" srcOrd="0" destOrd="0" presId="urn:microsoft.com/office/officeart/2005/8/layout/vList2"/>
    <dgm:cxn modelId="{D6DF674A-8E36-4964-B992-41C54415562A}" srcId="{FF01176A-C3CF-4413-910F-3231ECF40AF6}" destId="{823BE8A3-AF1B-49C4-BDC8-732C648D45E2}" srcOrd="0" destOrd="0" parTransId="{F5E85BEE-F533-41D8-82BA-D35FF637A020}" sibTransId="{FA4FC2E8-6705-4568-9D24-6035B4C13ECF}"/>
    <dgm:cxn modelId="{56F01B25-625D-4F4B-A395-6F0C2C7BB819}" type="presOf" srcId="{823BE8A3-AF1B-49C4-BDC8-732C648D45E2}" destId="{EB94ECFE-7017-4640-BC91-EBBE7133F0D2}" srcOrd="0" destOrd="0" presId="urn:microsoft.com/office/officeart/2005/8/layout/vList2"/>
    <dgm:cxn modelId="{F40F5BBA-2CD1-4554-AA8A-FBF5BEA3A0B1}" type="presParOf" srcId="{A348AEE2-732F-4B72-8AD2-53D5DE941400}" destId="{EB94ECFE-7017-4640-BC91-EBBE7133F0D2}" srcOrd="0" destOrd="0" presId="urn:microsoft.com/office/officeart/2005/8/layout/vList2"/>
    <dgm:cxn modelId="{8BA01596-F058-4C26-B1FD-26FD5F830A0F}" type="presParOf" srcId="{A348AEE2-732F-4B72-8AD2-53D5DE941400}" destId="{E532D631-0F7D-4932-B848-15855BD8C628}" srcOrd="1" destOrd="0" presId="urn:microsoft.com/office/officeart/2005/8/layout/vList2"/>
    <dgm:cxn modelId="{7A219F47-9CD1-4191-898B-FD35DC0C34A5}" type="presParOf" srcId="{A348AEE2-732F-4B72-8AD2-53D5DE941400}" destId="{3D31126F-8008-410C-934A-4F55A2E126B7}" srcOrd="2" destOrd="0" presId="urn:microsoft.com/office/officeart/2005/8/layout/vList2"/>
    <dgm:cxn modelId="{0B7C8573-D6ED-4E10-A0B8-29FFB010656D}" type="presParOf" srcId="{A348AEE2-732F-4B72-8AD2-53D5DE941400}" destId="{2B85D092-44CE-4373-9AAD-0DEBF1497DC0}" srcOrd="3" destOrd="0" presId="urn:microsoft.com/office/officeart/2005/8/layout/vList2"/>
    <dgm:cxn modelId="{2556E987-B8E1-468F-B5DA-D6CDD5E1D64D}" type="presParOf" srcId="{A348AEE2-732F-4B72-8AD2-53D5DE941400}" destId="{9D40486A-BA4A-46FE-BA65-E3A160ABCEF9}" srcOrd="4" destOrd="0" presId="urn:microsoft.com/office/officeart/2005/8/layout/vList2"/>
    <dgm:cxn modelId="{F782798B-EA7A-4400-9F94-322524653305}" type="presParOf" srcId="{A348AEE2-732F-4B72-8AD2-53D5DE941400}" destId="{3FCB50F8-D25E-42A2-A267-110F83188B5D}" srcOrd="5" destOrd="0" presId="urn:microsoft.com/office/officeart/2005/8/layout/vList2"/>
    <dgm:cxn modelId="{E753800E-FE6F-421E-9F94-2988DA1A651E}" type="presParOf" srcId="{A348AEE2-732F-4B72-8AD2-53D5DE941400}" destId="{3757816D-FF5C-43B1-9FD8-E7BE0014E48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1176A-C3CF-4413-910F-3231ECF40AF6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98A6B43-F718-4FD3-A933-4011881EAAFF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komunikácia s klientmi</a:t>
          </a:r>
          <a:endParaRPr lang="sk-SK" dirty="0"/>
        </a:p>
      </dgm:t>
    </dgm:pt>
    <dgm:pt modelId="{719A2753-8706-4E9D-8AB5-833C6F3377CD}" type="parTrans" cxnId="{6C834628-7839-4F8A-913B-82FF4EACD079}">
      <dgm:prSet/>
      <dgm:spPr/>
      <dgm:t>
        <a:bodyPr/>
        <a:lstStyle/>
        <a:p>
          <a:endParaRPr lang="en-US"/>
        </a:p>
      </dgm:t>
    </dgm:pt>
    <dgm:pt modelId="{ACC83C85-452D-4039-889E-031477877116}" type="sibTrans" cxnId="{6C834628-7839-4F8A-913B-82FF4EACD079}">
      <dgm:prSet/>
      <dgm:spPr/>
      <dgm:t>
        <a:bodyPr/>
        <a:lstStyle/>
        <a:p>
          <a:endParaRPr lang="en-US"/>
        </a:p>
      </dgm:t>
    </dgm:pt>
    <dgm:pt modelId="{5FD81A16-9F37-4862-8CAB-1CE3B75E515C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evidencia dokladov do systému</a:t>
          </a:r>
          <a:endParaRPr lang="sk-SK" dirty="0"/>
        </a:p>
      </dgm:t>
    </dgm:pt>
    <dgm:pt modelId="{BFF5034F-834E-4C86-AE2A-4C39855C8C2E}" type="parTrans" cxnId="{00924D00-6DBF-4141-AF23-166CB3038271}">
      <dgm:prSet/>
      <dgm:spPr/>
    </dgm:pt>
    <dgm:pt modelId="{FDD29E74-BBC8-436F-AFF5-8FD49232E6F2}" type="sibTrans" cxnId="{00924D00-6DBF-4141-AF23-166CB3038271}">
      <dgm:prSet/>
      <dgm:spPr/>
    </dgm:pt>
    <dgm:pt modelId="{0B353CDB-0258-4C4B-925F-7EF4B91FD8C0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administratíva</a:t>
          </a:r>
        </a:p>
      </dgm:t>
    </dgm:pt>
    <dgm:pt modelId="{A02DFB72-4450-4744-A16E-3FEFCC9F21D9}" type="parTrans" cxnId="{875C0444-B2A4-4C1E-B633-64C1D35AA39C}">
      <dgm:prSet/>
      <dgm:spPr/>
    </dgm:pt>
    <dgm:pt modelId="{4AA41B35-F319-4391-A150-6C9043D6D390}" type="sibTrans" cxnId="{875C0444-B2A4-4C1E-B633-64C1D35AA39C}">
      <dgm:prSet/>
      <dgm:spPr/>
    </dgm:pt>
    <dgm:pt modelId="{31F5C169-3FE0-4355-AE6E-9A84760D30C8}">
      <dgm:prSet phldr="0"/>
      <dgm:spPr/>
      <dgm:t>
        <a:bodyPr/>
        <a:lstStyle/>
        <a:p>
          <a:r>
            <a:rPr lang="sk-SK" dirty="0">
              <a:latin typeface="Calibri Light" panose="020F0302020204030204"/>
            </a:rPr>
            <a:t>porady</a:t>
          </a:r>
        </a:p>
      </dgm:t>
    </dgm:pt>
    <dgm:pt modelId="{1ECF8F62-F443-4444-B40C-135D4CF224E9}" type="parTrans" cxnId="{4147F2EF-4F64-47D5-B63C-B307414A4FD2}">
      <dgm:prSet/>
      <dgm:spPr/>
    </dgm:pt>
    <dgm:pt modelId="{A1D4AD7A-0B96-43BF-854B-D2DFAC108BD5}" type="sibTrans" cxnId="{4147F2EF-4F64-47D5-B63C-B307414A4FD2}">
      <dgm:prSet/>
      <dgm:spPr/>
    </dgm:pt>
    <dgm:pt modelId="{DCB6F625-EB73-4C3F-8AF9-C588A7E18F51}">
      <dgm:prSet phldr="0"/>
      <dgm:spPr/>
      <dgm:t>
        <a:bodyPr/>
        <a:lstStyle/>
        <a:p>
          <a:pPr rtl="0"/>
          <a:r>
            <a:rPr lang="sk-SK" dirty="0">
              <a:latin typeface="Calibri Light" panose="020F0302020204030204"/>
            </a:rPr>
            <a:t>notár/pošta/banka </a:t>
          </a:r>
        </a:p>
      </dgm:t>
    </dgm:pt>
    <dgm:pt modelId="{4CE15EF0-00EF-4800-BBAA-F4BCAFAD548F}" type="parTrans" cxnId="{F9811E31-4A1A-4F3D-8E27-E93D6814D8CD}">
      <dgm:prSet/>
      <dgm:spPr/>
    </dgm:pt>
    <dgm:pt modelId="{AEBBE7A1-5404-4656-82B0-7F4471308402}" type="sibTrans" cxnId="{F9811E31-4A1A-4F3D-8E27-E93D6814D8CD}">
      <dgm:prSet/>
      <dgm:spPr/>
    </dgm:pt>
    <dgm:pt modelId="{A348AEE2-732F-4B72-8AD2-53D5DE941400}" type="pres">
      <dgm:prSet presAssocID="{FF01176A-C3CF-4413-910F-3231ECF40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78E9FA44-2E30-4D6C-9B63-C52D5B8A8840}" type="pres">
      <dgm:prSet presAssocID="{0B353CDB-0258-4C4B-925F-7EF4B91FD8C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6811690-17B3-422A-8BCF-6F8F0F0DF0EA}" type="pres">
      <dgm:prSet presAssocID="{4AA41B35-F319-4391-A150-6C9043D6D390}" presName="spacer" presStyleCnt="0"/>
      <dgm:spPr/>
    </dgm:pt>
    <dgm:pt modelId="{F7352FDB-D049-4F1C-9EE5-31E7E21FF4EF}" type="pres">
      <dgm:prSet presAssocID="{5FD81A16-9F37-4862-8CAB-1CE3B75E51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F792EBA-063A-422A-B67A-1DA75BFB2BC0}" type="pres">
      <dgm:prSet presAssocID="{FDD29E74-BBC8-436F-AFF5-8FD49232E6F2}" presName="spacer" presStyleCnt="0"/>
      <dgm:spPr/>
    </dgm:pt>
    <dgm:pt modelId="{69A67DC6-A17D-426F-9E92-F75AAA57389E}" type="pres">
      <dgm:prSet presAssocID="{31F5C169-3FE0-4355-AE6E-9A84760D30C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C24CDF4-D3D2-4F31-99CF-5E6692FE7C28}" type="pres">
      <dgm:prSet presAssocID="{A1D4AD7A-0B96-43BF-854B-D2DFAC108BD5}" presName="spacer" presStyleCnt="0"/>
      <dgm:spPr/>
    </dgm:pt>
    <dgm:pt modelId="{9D40486A-BA4A-46FE-BA65-E3A160ABCEF9}" type="pres">
      <dgm:prSet presAssocID="{798A6B43-F718-4FD3-A933-4011881EAAF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A218329-9C29-4D22-ACA7-C9559E87112A}" type="pres">
      <dgm:prSet presAssocID="{ACC83C85-452D-4039-889E-031477877116}" presName="spacer" presStyleCnt="0"/>
      <dgm:spPr/>
    </dgm:pt>
    <dgm:pt modelId="{4DD17174-C50C-4070-853E-4E703AC45AC6}" type="pres">
      <dgm:prSet presAssocID="{DCB6F625-EB73-4C3F-8AF9-C588A7E18F5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00924D00-6DBF-4141-AF23-166CB3038271}" srcId="{FF01176A-C3CF-4413-910F-3231ECF40AF6}" destId="{5FD81A16-9F37-4862-8CAB-1CE3B75E515C}" srcOrd="1" destOrd="0" parTransId="{BFF5034F-834E-4C86-AE2A-4C39855C8C2E}" sibTransId="{FDD29E74-BBC8-436F-AFF5-8FD49232E6F2}"/>
    <dgm:cxn modelId="{6BCEFBF0-EC69-436C-9478-1E7A0FD0CA77}" type="presOf" srcId="{0B353CDB-0258-4C4B-925F-7EF4B91FD8C0}" destId="{78E9FA44-2E30-4D6C-9B63-C52D5B8A8840}" srcOrd="0" destOrd="0" presId="urn:microsoft.com/office/officeart/2005/8/layout/vList2"/>
    <dgm:cxn modelId="{9986CB45-07AD-452B-8F61-F4BEF8B809CE}" type="presOf" srcId="{798A6B43-F718-4FD3-A933-4011881EAAFF}" destId="{9D40486A-BA4A-46FE-BA65-E3A160ABCEF9}" srcOrd="0" destOrd="0" presId="urn:microsoft.com/office/officeart/2005/8/layout/vList2"/>
    <dgm:cxn modelId="{F9811E31-4A1A-4F3D-8E27-E93D6814D8CD}" srcId="{FF01176A-C3CF-4413-910F-3231ECF40AF6}" destId="{DCB6F625-EB73-4C3F-8AF9-C588A7E18F51}" srcOrd="4" destOrd="0" parTransId="{4CE15EF0-00EF-4800-BBAA-F4BCAFAD548F}" sibTransId="{AEBBE7A1-5404-4656-82B0-7F4471308402}"/>
    <dgm:cxn modelId="{065F600D-19CC-4EE8-A24B-03B3A3F3865B}" type="presOf" srcId="{FF01176A-C3CF-4413-910F-3231ECF40AF6}" destId="{A348AEE2-732F-4B72-8AD2-53D5DE941400}" srcOrd="0" destOrd="0" presId="urn:microsoft.com/office/officeart/2005/8/layout/vList2"/>
    <dgm:cxn modelId="{2933795E-2B40-4143-A62A-718A133315AF}" type="presOf" srcId="{DCB6F625-EB73-4C3F-8AF9-C588A7E18F51}" destId="{4DD17174-C50C-4070-853E-4E703AC45AC6}" srcOrd="0" destOrd="0" presId="urn:microsoft.com/office/officeart/2005/8/layout/vList2"/>
    <dgm:cxn modelId="{6C834628-7839-4F8A-913B-82FF4EACD079}" srcId="{FF01176A-C3CF-4413-910F-3231ECF40AF6}" destId="{798A6B43-F718-4FD3-A933-4011881EAAFF}" srcOrd="3" destOrd="0" parTransId="{719A2753-8706-4E9D-8AB5-833C6F3377CD}" sibTransId="{ACC83C85-452D-4039-889E-031477877116}"/>
    <dgm:cxn modelId="{5F078682-A83A-4E59-B4D4-240604A6F781}" type="presOf" srcId="{31F5C169-3FE0-4355-AE6E-9A84760D30C8}" destId="{69A67DC6-A17D-426F-9E92-F75AAA57389E}" srcOrd="0" destOrd="0" presId="urn:microsoft.com/office/officeart/2005/8/layout/vList2"/>
    <dgm:cxn modelId="{4147F2EF-4F64-47D5-B63C-B307414A4FD2}" srcId="{FF01176A-C3CF-4413-910F-3231ECF40AF6}" destId="{31F5C169-3FE0-4355-AE6E-9A84760D30C8}" srcOrd="2" destOrd="0" parTransId="{1ECF8F62-F443-4444-B40C-135D4CF224E9}" sibTransId="{A1D4AD7A-0B96-43BF-854B-D2DFAC108BD5}"/>
    <dgm:cxn modelId="{875C0444-B2A4-4C1E-B633-64C1D35AA39C}" srcId="{FF01176A-C3CF-4413-910F-3231ECF40AF6}" destId="{0B353CDB-0258-4C4B-925F-7EF4B91FD8C0}" srcOrd="0" destOrd="0" parTransId="{A02DFB72-4450-4744-A16E-3FEFCC9F21D9}" sibTransId="{4AA41B35-F319-4391-A150-6C9043D6D390}"/>
    <dgm:cxn modelId="{89CE40B3-E075-42E8-AE6F-A18D17F28B27}" type="presOf" srcId="{5FD81A16-9F37-4862-8CAB-1CE3B75E515C}" destId="{F7352FDB-D049-4F1C-9EE5-31E7E21FF4EF}" srcOrd="0" destOrd="0" presId="urn:microsoft.com/office/officeart/2005/8/layout/vList2"/>
    <dgm:cxn modelId="{AC368E05-A6CB-4CB6-9896-0BA7655D5377}" type="presParOf" srcId="{A348AEE2-732F-4B72-8AD2-53D5DE941400}" destId="{78E9FA44-2E30-4D6C-9B63-C52D5B8A8840}" srcOrd="0" destOrd="0" presId="urn:microsoft.com/office/officeart/2005/8/layout/vList2"/>
    <dgm:cxn modelId="{571BE541-0E72-44DC-A182-849BC7F3D63F}" type="presParOf" srcId="{A348AEE2-732F-4B72-8AD2-53D5DE941400}" destId="{26811690-17B3-422A-8BCF-6F8F0F0DF0EA}" srcOrd="1" destOrd="0" presId="urn:microsoft.com/office/officeart/2005/8/layout/vList2"/>
    <dgm:cxn modelId="{9028C411-DA39-4A5D-BE6E-03EACDD8472C}" type="presParOf" srcId="{A348AEE2-732F-4B72-8AD2-53D5DE941400}" destId="{F7352FDB-D049-4F1C-9EE5-31E7E21FF4EF}" srcOrd="2" destOrd="0" presId="urn:microsoft.com/office/officeart/2005/8/layout/vList2"/>
    <dgm:cxn modelId="{A8397B80-E354-4C30-A941-95D9DEC68A4D}" type="presParOf" srcId="{A348AEE2-732F-4B72-8AD2-53D5DE941400}" destId="{1F792EBA-063A-422A-B67A-1DA75BFB2BC0}" srcOrd="3" destOrd="0" presId="urn:microsoft.com/office/officeart/2005/8/layout/vList2"/>
    <dgm:cxn modelId="{A17E4C76-D436-42B5-8107-3149550898B4}" type="presParOf" srcId="{A348AEE2-732F-4B72-8AD2-53D5DE941400}" destId="{69A67DC6-A17D-426F-9E92-F75AAA57389E}" srcOrd="4" destOrd="0" presId="urn:microsoft.com/office/officeart/2005/8/layout/vList2"/>
    <dgm:cxn modelId="{BCBE4A7B-584B-440E-8386-CA3C069F0CF1}" type="presParOf" srcId="{A348AEE2-732F-4B72-8AD2-53D5DE941400}" destId="{8C24CDF4-D3D2-4F31-99CF-5E6692FE7C28}" srcOrd="5" destOrd="0" presId="urn:microsoft.com/office/officeart/2005/8/layout/vList2"/>
    <dgm:cxn modelId="{C0F11DCD-3EAF-43EC-948D-EF0D1C250F0D}" type="presParOf" srcId="{A348AEE2-732F-4B72-8AD2-53D5DE941400}" destId="{9D40486A-BA4A-46FE-BA65-E3A160ABCEF9}" srcOrd="6" destOrd="0" presId="urn:microsoft.com/office/officeart/2005/8/layout/vList2"/>
    <dgm:cxn modelId="{15FA3DA5-261A-4289-9F42-E77926001F89}" type="presParOf" srcId="{A348AEE2-732F-4B72-8AD2-53D5DE941400}" destId="{CA218329-9C29-4D22-ACA7-C9559E87112A}" srcOrd="7" destOrd="0" presId="urn:microsoft.com/office/officeart/2005/8/layout/vList2"/>
    <dgm:cxn modelId="{102716B5-5E5A-4069-AFD7-B3F1A042B096}" type="presParOf" srcId="{A348AEE2-732F-4B72-8AD2-53D5DE941400}" destId="{4DD17174-C50C-4070-853E-4E703AC45AC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01176A-C3CF-4413-910F-3231ECF40AF6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23BE8A3-AF1B-49C4-BDC8-732C648D45E2}">
      <dgm:prSet/>
      <dgm:spPr/>
      <dgm:t>
        <a:bodyPr/>
        <a:lstStyle/>
        <a:p>
          <a:r>
            <a:rPr lang="sk-SK"/>
            <a:t>prehĺbenie teoretických vedomostí</a:t>
          </a:r>
          <a:endParaRPr lang="en-US"/>
        </a:p>
      </dgm:t>
    </dgm:pt>
    <dgm:pt modelId="{F5E85BEE-F533-41D8-82BA-D35FF637A020}" type="parTrans" cxnId="{D6DF674A-8E36-4964-B992-41C54415562A}">
      <dgm:prSet/>
      <dgm:spPr/>
      <dgm:t>
        <a:bodyPr/>
        <a:lstStyle/>
        <a:p>
          <a:endParaRPr lang="en-US"/>
        </a:p>
      </dgm:t>
    </dgm:pt>
    <dgm:pt modelId="{FA4FC2E8-6705-4568-9D24-6035B4C13ECF}" type="sibTrans" cxnId="{D6DF674A-8E36-4964-B992-41C54415562A}">
      <dgm:prSet/>
      <dgm:spPr/>
      <dgm:t>
        <a:bodyPr/>
        <a:lstStyle/>
        <a:p>
          <a:endParaRPr lang="en-US"/>
        </a:p>
      </dgm:t>
    </dgm:pt>
    <dgm:pt modelId="{F56C5B9C-00B8-4295-9B2C-E00D3AA0BFDD}">
      <dgm:prSet/>
      <dgm:spPr/>
      <dgm:t>
        <a:bodyPr/>
        <a:lstStyle/>
        <a:p>
          <a:r>
            <a:rPr lang="sk-SK"/>
            <a:t>získanie nových praktických zručností</a:t>
          </a:r>
          <a:endParaRPr lang="en-US"/>
        </a:p>
      </dgm:t>
    </dgm:pt>
    <dgm:pt modelId="{D6133E6E-F0EC-4139-8F8A-1993AD855607}" type="parTrans" cxnId="{58C57BDB-7B27-40A6-83C0-7BA1D321A399}">
      <dgm:prSet/>
      <dgm:spPr/>
      <dgm:t>
        <a:bodyPr/>
        <a:lstStyle/>
        <a:p>
          <a:endParaRPr lang="en-US"/>
        </a:p>
      </dgm:t>
    </dgm:pt>
    <dgm:pt modelId="{3A7EB8A2-3978-4D58-9B4A-AD6EC6993183}" type="sibTrans" cxnId="{58C57BDB-7B27-40A6-83C0-7BA1D321A399}">
      <dgm:prSet/>
      <dgm:spPr/>
      <dgm:t>
        <a:bodyPr/>
        <a:lstStyle/>
        <a:p>
          <a:endParaRPr lang="en-US"/>
        </a:p>
      </dgm:t>
    </dgm:pt>
    <dgm:pt modelId="{2B7AEC04-A34A-4BBD-92A4-07241C30B9C8}">
      <dgm:prSet/>
      <dgm:spPr/>
      <dgm:t>
        <a:bodyPr/>
        <a:lstStyle/>
        <a:p>
          <a:pPr rtl="0"/>
          <a:r>
            <a:rPr lang="sk-SK"/>
            <a:t>nové vedomosti a skúsenosti</a:t>
          </a:r>
          <a:endParaRPr lang="en-US">
            <a:latin typeface="Calibri Light" panose="020F0302020204030204"/>
          </a:endParaRPr>
        </a:p>
      </dgm:t>
    </dgm:pt>
    <dgm:pt modelId="{34D00C4F-862C-42B6-A645-0AE8F233A22F}" type="parTrans" cxnId="{18E6978C-55C5-4872-8F5D-44DF0ABF9AC7}">
      <dgm:prSet/>
      <dgm:spPr/>
      <dgm:t>
        <a:bodyPr/>
        <a:lstStyle/>
        <a:p>
          <a:endParaRPr lang="en-US"/>
        </a:p>
      </dgm:t>
    </dgm:pt>
    <dgm:pt modelId="{B91C1ABF-59F0-452B-8BC1-0E81F983811E}" type="sibTrans" cxnId="{18E6978C-55C5-4872-8F5D-44DF0ABF9AC7}">
      <dgm:prSet/>
      <dgm:spPr/>
      <dgm:t>
        <a:bodyPr/>
        <a:lstStyle/>
        <a:p>
          <a:endParaRPr lang="en-US"/>
        </a:p>
      </dgm:t>
    </dgm:pt>
    <dgm:pt modelId="{798A6B43-F718-4FD3-A933-4011881EAAFF}">
      <dgm:prSet/>
      <dgm:spPr/>
      <dgm:t>
        <a:bodyPr/>
        <a:lstStyle/>
        <a:p>
          <a:r>
            <a:rPr lang="sk-SK"/>
            <a:t>Erasmus nás viedol k samostatnosti a zodpovednosti</a:t>
          </a:r>
          <a:endParaRPr lang="en-US"/>
        </a:p>
      </dgm:t>
    </dgm:pt>
    <dgm:pt modelId="{719A2753-8706-4E9D-8AB5-833C6F3377CD}" type="parTrans" cxnId="{6C834628-7839-4F8A-913B-82FF4EACD079}">
      <dgm:prSet/>
      <dgm:spPr/>
      <dgm:t>
        <a:bodyPr/>
        <a:lstStyle/>
        <a:p>
          <a:endParaRPr lang="en-US"/>
        </a:p>
      </dgm:t>
    </dgm:pt>
    <dgm:pt modelId="{ACC83C85-452D-4039-889E-031477877116}" type="sibTrans" cxnId="{6C834628-7839-4F8A-913B-82FF4EACD079}">
      <dgm:prSet/>
      <dgm:spPr/>
      <dgm:t>
        <a:bodyPr/>
        <a:lstStyle/>
        <a:p>
          <a:endParaRPr lang="en-US"/>
        </a:p>
      </dgm:t>
    </dgm:pt>
    <dgm:pt modelId="{A348AEE2-732F-4B72-8AD2-53D5DE941400}" type="pres">
      <dgm:prSet presAssocID="{FF01176A-C3CF-4413-910F-3231ECF40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EB94ECFE-7017-4640-BC91-EBBE7133F0D2}" type="pres">
      <dgm:prSet presAssocID="{823BE8A3-AF1B-49C4-BDC8-732C648D45E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532D631-0F7D-4932-B848-15855BD8C628}" type="pres">
      <dgm:prSet presAssocID="{FA4FC2E8-6705-4568-9D24-6035B4C13ECF}" presName="spacer" presStyleCnt="0"/>
      <dgm:spPr/>
    </dgm:pt>
    <dgm:pt modelId="{3D31126F-8008-410C-934A-4F55A2E126B7}" type="pres">
      <dgm:prSet presAssocID="{F56C5B9C-00B8-4295-9B2C-E00D3AA0BFD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B85D092-44CE-4373-9AAD-0DEBF1497DC0}" type="pres">
      <dgm:prSet presAssocID="{3A7EB8A2-3978-4D58-9B4A-AD6EC6993183}" presName="spacer" presStyleCnt="0"/>
      <dgm:spPr/>
    </dgm:pt>
    <dgm:pt modelId="{A0A9D26D-6FC0-45BD-875B-22D34BE3C7D7}" type="pres">
      <dgm:prSet presAssocID="{2B7AEC04-A34A-4BBD-92A4-07241C30B9C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2B7A833-9989-48EA-B3D3-8F059276EB55}" type="pres">
      <dgm:prSet presAssocID="{B91C1ABF-59F0-452B-8BC1-0E81F983811E}" presName="spacer" presStyleCnt="0"/>
      <dgm:spPr/>
    </dgm:pt>
    <dgm:pt modelId="{9D40486A-BA4A-46FE-BA65-E3A160ABCEF9}" type="pres">
      <dgm:prSet presAssocID="{798A6B43-F718-4FD3-A933-4011881EAA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DCB56A50-CA88-41D7-AADB-2EAFBF07A6A2}" type="presOf" srcId="{823BE8A3-AF1B-49C4-BDC8-732C648D45E2}" destId="{EB94ECFE-7017-4640-BC91-EBBE7133F0D2}" srcOrd="0" destOrd="0" presId="urn:microsoft.com/office/officeart/2005/8/layout/vList2"/>
    <dgm:cxn modelId="{E3F0DCC6-B94E-43AE-89BF-2BFD9A77516F}" type="presOf" srcId="{F56C5B9C-00B8-4295-9B2C-E00D3AA0BFDD}" destId="{3D31126F-8008-410C-934A-4F55A2E126B7}" srcOrd="0" destOrd="0" presId="urn:microsoft.com/office/officeart/2005/8/layout/vList2"/>
    <dgm:cxn modelId="{18E6978C-55C5-4872-8F5D-44DF0ABF9AC7}" srcId="{FF01176A-C3CF-4413-910F-3231ECF40AF6}" destId="{2B7AEC04-A34A-4BBD-92A4-07241C30B9C8}" srcOrd="2" destOrd="0" parTransId="{34D00C4F-862C-42B6-A645-0AE8F233A22F}" sibTransId="{B91C1ABF-59F0-452B-8BC1-0E81F983811E}"/>
    <dgm:cxn modelId="{D6DF674A-8E36-4964-B992-41C54415562A}" srcId="{FF01176A-C3CF-4413-910F-3231ECF40AF6}" destId="{823BE8A3-AF1B-49C4-BDC8-732C648D45E2}" srcOrd="0" destOrd="0" parTransId="{F5E85BEE-F533-41D8-82BA-D35FF637A020}" sibTransId="{FA4FC2E8-6705-4568-9D24-6035B4C13ECF}"/>
    <dgm:cxn modelId="{6C834628-7839-4F8A-913B-82FF4EACD079}" srcId="{FF01176A-C3CF-4413-910F-3231ECF40AF6}" destId="{798A6B43-F718-4FD3-A933-4011881EAAFF}" srcOrd="3" destOrd="0" parTransId="{719A2753-8706-4E9D-8AB5-833C6F3377CD}" sibTransId="{ACC83C85-452D-4039-889E-031477877116}"/>
    <dgm:cxn modelId="{58C57BDB-7B27-40A6-83C0-7BA1D321A399}" srcId="{FF01176A-C3CF-4413-910F-3231ECF40AF6}" destId="{F56C5B9C-00B8-4295-9B2C-E00D3AA0BFDD}" srcOrd="1" destOrd="0" parTransId="{D6133E6E-F0EC-4139-8F8A-1993AD855607}" sibTransId="{3A7EB8A2-3978-4D58-9B4A-AD6EC6993183}"/>
    <dgm:cxn modelId="{3E60B06D-25E6-48C0-81C7-EFE8EE83A5C0}" type="presOf" srcId="{2B7AEC04-A34A-4BBD-92A4-07241C30B9C8}" destId="{A0A9D26D-6FC0-45BD-875B-22D34BE3C7D7}" srcOrd="0" destOrd="0" presId="urn:microsoft.com/office/officeart/2005/8/layout/vList2"/>
    <dgm:cxn modelId="{065F600D-19CC-4EE8-A24B-03B3A3F3865B}" type="presOf" srcId="{FF01176A-C3CF-4413-910F-3231ECF40AF6}" destId="{A348AEE2-732F-4B72-8AD2-53D5DE941400}" srcOrd="0" destOrd="0" presId="urn:microsoft.com/office/officeart/2005/8/layout/vList2"/>
    <dgm:cxn modelId="{38633FA9-13A0-4108-9BDF-D4A80903B8F8}" type="presOf" srcId="{798A6B43-F718-4FD3-A933-4011881EAAFF}" destId="{9D40486A-BA4A-46FE-BA65-E3A160ABCEF9}" srcOrd="0" destOrd="0" presId="urn:microsoft.com/office/officeart/2005/8/layout/vList2"/>
    <dgm:cxn modelId="{F34CAA7E-36D3-4D13-8859-54BD67A2A624}" type="presParOf" srcId="{A348AEE2-732F-4B72-8AD2-53D5DE941400}" destId="{EB94ECFE-7017-4640-BC91-EBBE7133F0D2}" srcOrd="0" destOrd="0" presId="urn:microsoft.com/office/officeart/2005/8/layout/vList2"/>
    <dgm:cxn modelId="{0F79D465-7BE0-4B94-B866-5462C665E430}" type="presParOf" srcId="{A348AEE2-732F-4B72-8AD2-53D5DE941400}" destId="{E532D631-0F7D-4932-B848-15855BD8C628}" srcOrd="1" destOrd="0" presId="urn:microsoft.com/office/officeart/2005/8/layout/vList2"/>
    <dgm:cxn modelId="{1AA67C27-E0BE-48B8-8127-AE5E40B55191}" type="presParOf" srcId="{A348AEE2-732F-4B72-8AD2-53D5DE941400}" destId="{3D31126F-8008-410C-934A-4F55A2E126B7}" srcOrd="2" destOrd="0" presId="urn:microsoft.com/office/officeart/2005/8/layout/vList2"/>
    <dgm:cxn modelId="{FB244E3C-272A-4564-977C-C7D0E14FB62D}" type="presParOf" srcId="{A348AEE2-732F-4B72-8AD2-53D5DE941400}" destId="{2B85D092-44CE-4373-9AAD-0DEBF1497DC0}" srcOrd="3" destOrd="0" presId="urn:microsoft.com/office/officeart/2005/8/layout/vList2"/>
    <dgm:cxn modelId="{EC59487B-E97B-4862-880A-CEBA5B7E0779}" type="presParOf" srcId="{A348AEE2-732F-4B72-8AD2-53D5DE941400}" destId="{A0A9D26D-6FC0-45BD-875B-22D34BE3C7D7}" srcOrd="4" destOrd="0" presId="urn:microsoft.com/office/officeart/2005/8/layout/vList2"/>
    <dgm:cxn modelId="{8681B8E0-7B4F-46EA-8BEA-2AD03F65BA76}" type="presParOf" srcId="{A348AEE2-732F-4B72-8AD2-53D5DE941400}" destId="{62B7A833-9989-48EA-B3D3-8F059276EB55}" srcOrd="5" destOrd="0" presId="urn:microsoft.com/office/officeart/2005/8/layout/vList2"/>
    <dgm:cxn modelId="{BD18243F-8F96-4793-9C89-9EBC8FA8AFB4}" type="presParOf" srcId="{A348AEE2-732F-4B72-8AD2-53D5DE941400}" destId="{9D40486A-BA4A-46FE-BA65-E3A160ABCE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F64C-9C46-4D67-88C2-7280929089F1}">
      <dsp:nvSpPr>
        <dsp:cNvPr id="0" name=""/>
        <dsp:cNvSpPr/>
      </dsp:nvSpPr>
      <dsp:spPr>
        <a:xfrm>
          <a:off x="126742" y="222"/>
          <a:ext cx="1213006" cy="1213006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b="1" kern="1200">
              <a:solidFill>
                <a:schemeClr val="tx1"/>
              </a:solidFill>
              <a:latin typeface="Calibri Light" panose="020F0302020204030204"/>
            </a:rPr>
            <a:t>Haviřov</a:t>
          </a:r>
          <a:endParaRPr lang="sk-SK" sz="2100" b="1" kern="1200">
            <a:solidFill>
              <a:schemeClr val="tx1"/>
            </a:solidFill>
          </a:endParaRPr>
        </a:p>
      </dsp:txBody>
      <dsp:txXfrm>
        <a:off x="304383" y="177863"/>
        <a:ext cx="857724" cy="857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F64C-9C46-4D67-88C2-7280929089F1}">
      <dsp:nvSpPr>
        <dsp:cNvPr id="0" name=""/>
        <dsp:cNvSpPr/>
      </dsp:nvSpPr>
      <dsp:spPr>
        <a:xfrm>
          <a:off x="169832" y="180"/>
          <a:ext cx="1270599" cy="127059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>
              <a:solidFill>
                <a:schemeClr val="tx1"/>
              </a:solidFill>
              <a:latin typeface="Calibri Light" panose="020F0302020204030204"/>
            </a:rPr>
            <a:t>Ubytovanie</a:t>
          </a:r>
          <a:endParaRPr lang="sk-SK" sz="1400" b="0" kern="1200">
            <a:solidFill>
              <a:schemeClr val="tx1"/>
            </a:solidFill>
          </a:endParaRPr>
        </a:p>
      </dsp:txBody>
      <dsp:txXfrm>
        <a:off x="355907" y="186255"/>
        <a:ext cx="898449" cy="898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F64C-9C46-4D67-88C2-7280929089F1}">
      <dsp:nvSpPr>
        <dsp:cNvPr id="0" name=""/>
        <dsp:cNvSpPr/>
      </dsp:nvSpPr>
      <dsp:spPr>
        <a:xfrm>
          <a:off x="184385" y="355"/>
          <a:ext cx="1112097" cy="111209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300" b="0" kern="1200">
              <a:solidFill>
                <a:schemeClr val="tx1"/>
              </a:solidFill>
              <a:latin typeface="Calibri Light" panose="020F0302020204030204"/>
            </a:rPr>
            <a:t>Strava</a:t>
          </a:r>
          <a:endParaRPr lang="sk-SK" sz="2300" b="0" kern="1200">
            <a:solidFill>
              <a:schemeClr val="tx1"/>
            </a:solidFill>
          </a:endParaRPr>
        </a:p>
      </dsp:txBody>
      <dsp:txXfrm>
        <a:off x="347248" y="163218"/>
        <a:ext cx="786371" cy="7863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9FA44-2E30-4D6C-9B63-C52D5B8A8840}">
      <dsp:nvSpPr>
        <dsp:cNvPr id="0" name=""/>
        <dsp:cNvSpPr/>
      </dsp:nvSpPr>
      <dsp:spPr>
        <a:xfrm>
          <a:off x="0" y="68506"/>
          <a:ext cx="3801374" cy="62361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600" kern="1200" dirty="0">
              <a:latin typeface="Calibri Light" panose="020F0302020204030204"/>
            </a:rPr>
            <a:t>triedenie dokladov</a:t>
          </a:r>
        </a:p>
      </dsp:txBody>
      <dsp:txXfrm>
        <a:off x="30442" y="98948"/>
        <a:ext cx="3740490" cy="562726"/>
      </dsp:txXfrm>
    </dsp:sp>
    <dsp:sp modelId="{F7352FDB-D049-4F1C-9EE5-31E7E21FF4EF}">
      <dsp:nvSpPr>
        <dsp:cNvPr id="0" name=""/>
        <dsp:cNvSpPr/>
      </dsp:nvSpPr>
      <dsp:spPr>
        <a:xfrm>
          <a:off x="0" y="766996"/>
          <a:ext cx="3801374" cy="623610"/>
        </a:xfrm>
        <a:prstGeom prst="roundRect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600" kern="1200" dirty="0">
              <a:latin typeface="Calibri Light" panose="020F0302020204030204"/>
            </a:rPr>
            <a:t>spracovanie dokladov</a:t>
          </a:r>
          <a:endParaRPr lang="sk-SK" sz="2600" kern="1200" dirty="0"/>
        </a:p>
      </dsp:txBody>
      <dsp:txXfrm>
        <a:off x="30442" y="797438"/>
        <a:ext cx="3740490" cy="562726"/>
      </dsp:txXfrm>
    </dsp:sp>
    <dsp:sp modelId="{31A679E4-4C81-4BFC-88BF-24F127E5856F}">
      <dsp:nvSpPr>
        <dsp:cNvPr id="0" name=""/>
        <dsp:cNvSpPr/>
      </dsp:nvSpPr>
      <dsp:spPr>
        <a:xfrm>
          <a:off x="0" y="1465486"/>
          <a:ext cx="3801374" cy="623610"/>
        </a:xfrm>
        <a:prstGeom prst="roundRect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600" kern="1200" dirty="0">
              <a:latin typeface="Calibri Light" panose="020F0302020204030204"/>
            </a:rPr>
            <a:t>účtovný program </a:t>
          </a:r>
          <a:r>
            <a:rPr lang="sk-SK" sz="2600" kern="1200" dirty="0" err="1">
              <a:latin typeface="Calibri Light" panose="020F0302020204030204"/>
            </a:rPr>
            <a:t>Premier</a:t>
          </a:r>
          <a:r>
            <a:rPr lang="sk-SK" sz="2600" kern="1200" dirty="0">
              <a:latin typeface="Calibri Light" panose="020F0302020204030204"/>
            </a:rPr>
            <a:t> </a:t>
          </a:r>
        </a:p>
      </dsp:txBody>
      <dsp:txXfrm>
        <a:off x="30442" y="1495928"/>
        <a:ext cx="3740490" cy="562726"/>
      </dsp:txXfrm>
    </dsp:sp>
    <dsp:sp modelId="{9D40486A-BA4A-46FE-BA65-E3A160ABCEF9}">
      <dsp:nvSpPr>
        <dsp:cNvPr id="0" name=""/>
        <dsp:cNvSpPr/>
      </dsp:nvSpPr>
      <dsp:spPr>
        <a:xfrm>
          <a:off x="0" y="2163976"/>
          <a:ext cx="3801374" cy="623610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600" kern="1200" dirty="0">
              <a:latin typeface="Calibri Light" panose="020F0302020204030204"/>
            </a:rPr>
            <a:t>mzdové účtovníctvo</a:t>
          </a:r>
          <a:endParaRPr lang="sk-SK" sz="2600" kern="1200" dirty="0"/>
        </a:p>
      </dsp:txBody>
      <dsp:txXfrm>
        <a:off x="30442" y="2194418"/>
        <a:ext cx="3740490" cy="562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9FA44-2E30-4D6C-9B63-C52D5B8A8840}">
      <dsp:nvSpPr>
        <dsp:cNvPr id="0" name=""/>
        <dsp:cNvSpPr/>
      </dsp:nvSpPr>
      <dsp:spPr>
        <a:xfrm>
          <a:off x="0" y="420063"/>
          <a:ext cx="5325374" cy="719549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dirty="0">
              <a:latin typeface="Calibri Light" panose="020F0302020204030204"/>
            </a:rPr>
            <a:t>vyhotovenie dokumentov</a:t>
          </a:r>
        </a:p>
      </dsp:txBody>
      <dsp:txXfrm>
        <a:off x="35125" y="455188"/>
        <a:ext cx="5255124" cy="649299"/>
      </dsp:txXfrm>
    </dsp:sp>
    <dsp:sp modelId="{F7352FDB-D049-4F1C-9EE5-31E7E21FF4EF}">
      <dsp:nvSpPr>
        <dsp:cNvPr id="0" name=""/>
        <dsp:cNvSpPr/>
      </dsp:nvSpPr>
      <dsp:spPr>
        <a:xfrm>
          <a:off x="0" y="1226013"/>
          <a:ext cx="5325374" cy="719549"/>
        </a:xfrm>
        <a:prstGeom prst="roundRect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dirty="0">
              <a:latin typeface="Calibri Light" panose="020F0302020204030204"/>
            </a:rPr>
            <a:t>tvorba certifikátov</a:t>
          </a:r>
          <a:endParaRPr lang="sk-SK" sz="3000" kern="1200" dirty="0"/>
        </a:p>
      </dsp:txBody>
      <dsp:txXfrm>
        <a:off x="35125" y="1261138"/>
        <a:ext cx="5255124" cy="649299"/>
      </dsp:txXfrm>
    </dsp:sp>
    <dsp:sp modelId="{31A679E4-4C81-4BFC-88BF-24F127E5856F}">
      <dsp:nvSpPr>
        <dsp:cNvPr id="0" name=""/>
        <dsp:cNvSpPr/>
      </dsp:nvSpPr>
      <dsp:spPr>
        <a:xfrm>
          <a:off x="0" y="2031963"/>
          <a:ext cx="5325374" cy="719549"/>
        </a:xfrm>
        <a:prstGeom prst="roundRect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dirty="0">
              <a:latin typeface="Calibri Light" panose="020F0302020204030204"/>
            </a:rPr>
            <a:t>obsluha kancelárskych zariadení</a:t>
          </a:r>
        </a:p>
      </dsp:txBody>
      <dsp:txXfrm>
        <a:off x="35125" y="2067088"/>
        <a:ext cx="5255124" cy="649299"/>
      </dsp:txXfrm>
    </dsp:sp>
    <dsp:sp modelId="{9D40486A-BA4A-46FE-BA65-E3A160ABCEF9}">
      <dsp:nvSpPr>
        <dsp:cNvPr id="0" name=""/>
        <dsp:cNvSpPr/>
      </dsp:nvSpPr>
      <dsp:spPr>
        <a:xfrm>
          <a:off x="0" y="2837913"/>
          <a:ext cx="5325374" cy="719549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dirty="0">
              <a:latin typeface="Calibri Light" panose="020F0302020204030204"/>
            </a:rPr>
            <a:t>administratíva</a:t>
          </a:r>
          <a:endParaRPr lang="sk-SK" sz="3000" kern="1200" dirty="0"/>
        </a:p>
      </dsp:txBody>
      <dsp:txXfrm>
        <a:off x="35125" y="2873038"/>
        <a:ext cx="5255124" cy="649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4ECFE-7017-4640-BC91-EBBE7133F0D2}">
      <dsp:nvSpPr>
        <dsp:cNvPr id="0" name=""/>
        <dsp:cNvSpPr/>
      </dsp:nvSpPr>
      <dsp:spPr>
        <a:xfrm>
          <a:off x="0" y="148862"/>
          <a:ext cx="5310996" cy="69556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900" kern="1200" dirty="0">
              <a:latin typeface="Calibri Light" panose="020F0302020204030204"/>
            </a:rPr>
            <a:t>triedenie a spracovanie dokladov</a:t>
          </a:r>
          <a:endParaRPr lang="sk-SK" sz="2900" kern="1200" dirty="0"/>
        </a:p>
      </dsp:txBody>
      <dsp:txXfrm>
        <a:off x="33955" y="182817"/>
        <a:ext cx="5243086" cy="627655"/>
      </dsp:txXfrm>
    </dsp:sp>
    <dsp:sp modelId="{3D31126F-8008-410C-934A-4F55A2E126B7}">
      <dsp:nvSpPr>
        <dsp:cNvPr id="0" name=""/>
        <dsp:cNvSpPr/>
      </dsp:nvSpPr>
      <dsp:spPr>
        <a:xfrm>
          <a:off x="0" y="927947"/>
          <a:ext cx="5310996" cy="695565"/>
        </a:xfrm>
        <a:prstGeom prst="roundRect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900" kern="1200" dirty="0">
              <a:latin typeface="Calibri Light" panose="020F0302020204030204"/>
            </a:rPr>
            <a:t>účtovný program </a:t>
          </a:r>
          <a:r>
            <a:rPr lang="sk-SK" sz="2900" kern="1200" dirty="0" err="1">
              <a:latin typeface="Calibri Light" panose="020F0302020204030204"/>
            </a:rPr>
            <a:t>Harmonic</a:t>
          </a:r>
          <a:endParaRPr lang="sk-SK" sz="2900" kern="1200" dirty="0"/>
        </a:p>
      </dsp:txBody>
      <dsp:txXfrm>
        <a:off x="33955" y="961902"/>
        <a:ext cx="5243086" cy="627655"/>
      </dsp:txXfrm>
    </dsp:sp>
    <dsp:sp modelId="{9D40486A-BA4A-46FE-BA65-E3A160ABCEF9}">
      <dsp:nvSpPr>
        <dsp:cNvPr id="0" name=""/>
        <dsp:cNvSpPr/>
      </dsp:nvSpPr>
      <dsp:spPr>
        <a:xfrm>
          <a:off x="0" y="1707033"/>
          <a:ext cx="5310996" cy="695565"/>
        </a:xfrm>
        <a:prstGeom prst="roundRect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900" kern="1200" dirty="0">
              <a:latin typeface="Calibri Light" panose="020F0302020204030204"/>
            </a:rPr>
            <a:t>administratíva </a:t>
          </a:r>
        </a:p>
      </dsp:txBody>
      <dsp:txXfrm>
        <a:off x="33955" y="1740988"/>
        <a:ext cx="5243086" cy="627655"/>
      </dsp:txXfrm>
    </dsp:sp>
    <dsp:sp modelId="{3757816D-FF5C-43B1-9FD8-E7BE0014E48A}">
      <dsp:nvSpPr>
        <dsp:cNvPr id="0" name=""/>
        <dsp:cNvSpPr/>
      </dsp:nvSpPr>
      <dsp:spPr>
        <a:xfrm>
          <a:off x="0" y="2486118"/>
          <a:ext cx="5310996" cy="695565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900" kern="1200" dirty="0">
              <a:latin typeface="Calibri Light" panose="020F0302020204030204"/>
            </a:rPr>
            <a:t>obsluha kancelárskej techniky</a:t>
          </a:r>
          <a:endParaRPr lang="sk-SK" sz="2900" kern="1200" dirty="0"/>
        </a:p>
      </dsp:txBody>
      <dsp:txXfrm>
        <a:off x="33955" y="2520073"/>
        <a:ext cx="5243086" cy="6276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9FA44-2E30-4D6C-9B63-C52D5B8A8840}">
      <dsp:nvSpPr>
        <dsp:cNvPr id="0" name=""/>
        <dsp:cNvSpPr/>
      </dsp:nvSpPr>
      <dsp:spPr>
        <a:xfrm>
          <a:off x="0" y="47873"/>
          <a:ext cx="3801374" cy="50368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Calibri Light" panose="020F0302020204030204"/>
            </a:rPr>
            <a:t>administratíva</a:t>
          </a:r>
        </a:p>
      </dsp:txBody>
      <dsp:txXfrm>
        <a:off x="24588" y="72461"/>
        <a:ext cx="3752198" cy="454509"/>
      </dsp:txXfrm>
    </dsp:sp>
    <dsp:sp modelId="{F7352FDB-D049-4F1C-9EE5-31E7E21FF4EF}">
      <dsp:nvSpPr>
        <dsp:cNvPr id="0" name=""/>
        <dsp:cNvSpPr/>
      </dsp:nvSpPr>
      <dsp:spPr>
        <a:xfrm>
          <a:off x="0" y="612039"/>
          <a:ext cx="3801374" cy="503685"/>
        </a:xfrm>
        <a:prstGeom prst="roundRect">
          <a:avLst/>
        </a:prstGeom>
        <a:solidFill>
          <a:schemeClr val="accent5">
            <a:shade val="80000"/>
            <a:hueOff val="67816"/>
            <a:satOff val="1294"/>
            <a:lumOff val="57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Calibri Light" panose="020F0302020204030204"/>
            </a:rPr>
            <a:t>evidencia dokladov do systému</a:t>
          </a:r>
          <a:endParaRPr lang="sk-SK" sz="2100" kern="1200" dirty="0"/>
        </a:p>
      </dsp:txBody>
      <dsp:txXfrm>
        <a:off x="24588" y="636627"/>
        <a:ext cx="3752198" cy="454509"/>
      </dsp:txXfrm>
    </dsp:sp>
    <dsp:sp modelId="{69A67DC6-A17D-426F-9E92-F75AAA57389E}">
      <dsp:nvSpPr>
        <dsp:cNvPr id="0" name=""/>
        <dsp:cNvSpPr/>
      </dsp:nvSpPr>
      <dsp:spPr>
        <a:xfrm>
          <a:off x="0" y="1176203"/>
          <a:ext cx="3801374" cy="503685"/>
        </a:xfrm>
        <a:prstGeom prst="roundRect">
          <a:avLst/>
        </a:prstGeom>
        <a:solidFill>
          <a:schemeClr val="accent5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Calibri Light" panose="020F0302020204030204"/>
            </a:rPr>
            <a:t>porady</a:t>
          </a:r>
        </a:p>
      </dsp:txBody>
      <dsp:txXfrm>
        <a:off x="24588" y="1200791"/>
        <a:ext cx="3752198" cy="454509"/>
      </dsp:txXfrm>
    </dsp:sp>
    <dsp:sp modelId="{9D40486A-BA4A-46FE-BA65-E3A160ABCEF9}">
      <dsp:nvSpPr>
        <dsp:cNvPr id="0" name=""/>
        <dsp:cNvSpPr/>
      </dsp:nvSpPr>
      <dsp:spPr>
        <a:xfrm>
          <a:off x="0" y="1740368"/>
          <a:ext cx="3801374" cy="503685"/>
        </a:xfrm>
        <a:prstGeom prst="roundRect">
          <a:avLst/>
        </a:prstGeom>
        <a:solidFill>
          <a:schemeClr val="accent5">
            <a:shade val="80000"/>
            <a:hueOff val="203448"/>
            <a:satOff val="3881"/>
            <a:lumOff val="17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Calibri Light" panose="020F0302020204030204"/>
            </a:rPr>
            <a:t>komunikácia s klientmi</a:t>
          </a:r>
          <a:endParaRPr lang="sk-SK" sz="2100" kern="1200" dirty="0"/>
        </a:p>
      </dsp:txBody>
      <dsp:txXfrm>
        <a:off x="24588" y="1764956"/>
        <a:ext cx="3752198" cy="454509"/>
      </dsp:txXfrm>
    </dsp:sp>
    <dsp:sp modelId="{4DD17174-C50C-4070-853E-4E703AC45AC6}">
      <dsp:nvSpPr>
        <dsp:cNvPr id="0" name=""/>
        <dsp:cNvSpPr/>
      </dsp:nvSpPr>
      <dsp:spPr>
        <a:xfrm>
          <a:off x="0" y="2304534"/>
          <a:ext cx="3801374" cy="503685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Calibri Light" panose="020F0302020204030204"/>
            </a:rPr>
            <a:t>notár/pošta/banka </a:t>
          </a:r>
        </a:p>
      </dsp:txBody>
      <dsp:txXfrm>
        <a:off x="24588" y="2329122"/>
        <a:ext cx="3752198" cy="4545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4ECFE-7017-4640-BC91-EBBE7133F0D2}">
      <dsp:nvSpPr>
        <dsp:cNvPr id="0" name=""/>
        <dsp:cNvSpPr/>
      </dsp:nvSpPr>
      <dsp:spPr>
        <a:xfrm>
          <a:off x="0" y="240938"/>
          <a:ext cx="10515600" cy="88744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700" kern="1200"/>
            <a:t>prehĺbenie teoretických vedomostí</a:t>
          </a:r>
          <a:endParaRPr lang="en-US" sz="3700" kern="1200"/>
        </a:p>
      </dsp:txBody>
      <dsp:txXfrm>
        <a:off x="43321" y="284259"/>
        <a:ext cx="10428958" cy="800803"/>
      </dsp:txXfrm>
    </dsp:sp>
    <dsp:sp modelId="{3D31126F-8008-410C-934A-4F55A2E126B7}">
      <dsp:nvSpPr>
        <dsp:cNvPr id="0" name=""/>
        <dsp:cNvSpPr/>
      </dsp:nvSpPr>
      <dsp:spPr>
        <a:xfrm>
          <a:off x="0" y="1234944"/>
          <a:ext cx="10515600" cy="887445"/>
        </a:xfrm>
        <a:prstGeom prst="roundRect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700" kern="1200"/>
            <a:t>získanie nových praktických zručností</a:t>
          </a:r>
          <a:endParaRPr lang="en-US" sz="3700" kern="1200"/>
        </a:p>
      </dsp:txBody>
      <dsp:txXfrm>
        <a:off x="43321" y="1278265"/>
        <a:ext cx="10428958" cy="800803"/>
      </dsp:txXfrm>
    </dsp:sp>
    <dsp:sp modelId="{A0A9D26D-6FC0-45BD-875B-22D34BE3C7D7}">
      <dsp:nvSpPr>
        <dsp:cNvPr id="0" name=""/>
        <dsp:cNvSpPr/>
      </dsp:nvSpPr>
      <dsp:spPr>
        <a:xfrm>
          <a:off x="0" y="2228949"/>
          <a:ext cx="10515600" cy="887445"/>
        </a:xfrm>
        <a:prstGeom prst="roundRect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700" kern="1200"/>
            <a:t>nové vedomosti a skúsenosti</a:t>
          </a:r>
          <a:endParaRPr lang="en-US" sz="3700" kern="1200">
            <a:latin typeface="Calibri Light" panose="020F0302020204030204"/>
          </a:endParaRPr>
        </a:p>
      </dsp:txBody>
      <dsp:txXfrm>
        <a:off x="43321" y="2272270"/>
        <a:ext cx="10428958" cy="800803"/>
      </dsp:txXfrm>
    </dsp:sp>
    <dsp:sp modelId="{9D40486A-BA4A-46FE-BA65-E3A160ABCEF9}">
      <dsp:nvSpPr>
        <dsp:cNvPr id="0" name=""/>
        <dsp:cNvSpPr/>
      </dsp:nvSpPr>
      <dsp:spPr>
        <a:xfrm>
          <a:off x="0" y="3222954"/>
          <a:ext cx="10515600" cy="887445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700" kern="1200"/>
            <a:t>Erasmus nás viedol k samostatnosti a zodpovednosti</a:t>
          </a:r>
          <a:endParaRPr lang="en-US" sz="3700" kern="1200"/>
        </a:p>
      </dsp:txBody>
      <dsp:txXfrm>
        <a:off x="43321" y="3266275"/>
        <a:ext cx="10428958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22. 11. 2022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sv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8.jpeg"/><Relationship Id="rId10" Type="http://schemas.openxmlformats.org/officeDocument/2006/relationships/image" Target="../media/image45.sv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55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11.png"/><Relationship Id="rId3" Type="http://schemas.openxmlformats.org/officeDocument/2006/relationships/image" Target="../media/image5.svg"/><Relationship Id="rId21" Type="http://schemas.openxmlformats.org/officeDocument/2006/relationships/diagramData" Target="../diagrams/data3.xml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5" Type="http://schemas.microsoft.com/office/2007/relationships/diagramDrawing" Target="../diagrams/drawing3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24" Type="http://schemas.openxmlformats.org/officeDocument/2006/relationships/diagramColors" Target="../diagrams/colors3.xml"/><Relationship Id="rId5" Type="http://schemas.openxmlformats.org/officeDocument/2006/relationships/image" Target="../media/image7.svg"/><Relationship Id="rId15" Type="http://schemas.openxmlformats.org/officeDocument/2006/relationships/diagramQuickStyle" Target="../diagrams/quickStyle2.xml"/><Relationship Id="rId23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Relationship Id="rId22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diagramDrawing" Target="../diagrams/drawing4.xml"/><Relationship Id="rId3" Type="http://schemas.openxmlformats.org/officeDocument/2006/relationships/image" Target="../media/image5.svg"/><Relationship Id="rId7" Type="http://schemas.openxmlformats.org/officeDocument/2006/relationships/image" Target="../media/image16.jpeg"/><Relationship Id="rId12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8.sv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4.png"/><Relationship Id="rId9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diagramDrawing" Target="../diagrams/drawing5.xml"/><Relationship Id="rId3" Type="http://schemas.openxmlformats.org/officeDocument/2006/relationships/image" Target="../media/image5.svg"/><Relationship Id="rId7" Type="http://schemas.openxmlformats.org/officeDocument/2006/relationships/image" Target="../media/image25.svg"/><Relationship Id="rId12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9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8.jpeg"/><Relationship Id="rId9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5.svg"/><Relationship Id="rId7" Type="http://schemas.openxmlformats.org/officeDocument/2006/relationships/image" Target="../media/image24.png"/><Relationship Id="rId12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28.sv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22.png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7.xml"/><Relationship Id="rId3" Type="http://schemas.openxmlformats.org/officeDocument/2006/relationships/image" Target="../media/image5.svg"/><Relationship Id="rId7" Type="http://schemas.openxmlformats.org/officeDocument/2006/relationships/image" Target="../media/image27.png"/><Relationship Id="rId12" Type="http://schemas.openxmlformats.org/officeDocument/2006/relationships/diagramColors" Target="../diagrams/colors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32.svg"/><Relationship Id="rId10" Type="http://schemas.openxmlformats.org/officeDocument/2006/relationships/diagramLayout" Target="../diagrams/layout7.xml"/><Relationship Id="rId4" Type="http://schemas.openxmlformats.org/officeDocument/2006/relationships/image" Target="../media/image25.png"/><Relationship Id="rId9" Type="http://schemas.openxmlformats.org/officeDocument/2006/relationships/diagramData" Target="../diagrams/data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0.svg"/><Relationship Id="rId4" Type="http://schemas.openxmlformats.org/officeDocument/2006/relationships/diagramData" Target="../diagrams/data8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511F1C77-BE6E-7CA9-5739-0BA59FE8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7" y="820399"/>
            <a:ext cx="10905064" cy="3135206"/>
          </a:xfrm>
          <a:prstGeom prst="rect">
            <a:avLst/>
          </a:prstGeom>
        </p:spPr>
      </p:pic>
      <p:pic>
        <p:nvPicPr>
          <p:cNvPr id="3" name="Grafický objekt 8" descr="Značka výplň plnou farbou">
            <a:extLst>
              <a:ext uri="{FF2B5EF4-FFF2-40B4-BE49-F238E27FC236}">
                <a16:creationId xmlns:a16="http://schemas.microsoft.com/office/drawing/2014/main" id="{38405721-A3AD-1687-3D75-6B2E87C2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98497" y="3446254"/>
            <a:ext cx="1388853" cy="138885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CA31504-903E-F2BC-B6E4-4DB6247C4D58}"/>
              </a:ext>
            </a:extLst>
          </p:cNvPr>
          <p:cNvSpPr txBox="1">
            <a:spLocks/>
          </p:cNvSpPr>
          <p:nvPr/>
        </p:nvSpPr>
        <p:spPr>
          <a:xfrm>
            <a:off x="3598652" y="3485011"/>
            <a:ext cx="818646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>
                <a:ea typeface="Calibri Light"/>
                <a:cs typeface="Calibri Light"/>
              </a:rPr>
              <a:t>  </a:t>
            </a:r>
            <a:r>
              <a:rPr lang="sk-SK">
                <a:latin typeface="Sitka Text"/>
                <a:ea typeface="Calibri Light"/>
                <a:cs typeface="Calibri Light"/>
              </a:rPr>
              <a:t> </a:t>
            </a:r>
            <a:r>
              <a:rPr lang="sk-SK" sz="7200">
                <a:latin typeface="Sitka Text"/>
                <a:ea typeface="Calibri Light"/>
                <a:cs typeface="Calibri Light"/>
              </a:rPr>
              <a:t> </a:t>
            </a:r>
            <a:r>
              <a:rPr lang="sk-SK" sz="6600">
                <a:solidFill>
                  <a:schemeClr val="accent1">
                    <a:lumMod val="75000"/>
                  </a:schemeClr>
                </a:solidFill>
                <a:latin typeface="Sitka Text"/>
                <a:ea typeface="Calibri Light"/>
                <a:cs typeface="Calibri Light"/>
              </a:rPr>
              <a:t>Česká Republika</a:t>
            </a:r>
            <a:endParaRPr lang="sk-SK" sz="6600">
              <a:solidFill>
                <a:schemeClr val="accent1">
                  <a:lumMod val="75000"/>
                </a:schemeClr>
              </a:solidFill>
              <a:latin typeface="Sitka Tex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026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 descr="Zaoblené brushstroke">
            <a:extLst>
              <a:ext uri="{FF2B5EF4-FFF2-40B4-BE49-F238E27FC236}">
                <a16:creationId xmlns:a16="http://schemas.microsoft.com/office/drawing/2014/main" id="{FB1B7EB6-681B-6645-C33E-AD93E7478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5156818" y="-1681321"/>
            <a:ext cx="5755387" cy="5769241"/>
          </a:xfrm>
          <a:prstGeom prst="rect">
            <a:avLst/>
          </a:prstGeom>
        </p:spPr>
      </p:pic>
      <p:pic>
        <p:nvPicPr>
          <p:cNvPr id="4" name="Grafický objekt 3" descr="Zaoblené brushstroke">
            <a:extLst>
              <a:ext uri="{FF2B5EF4-FFF2-40B4-BE49-F238E27FC236}">
                <a16:creationId xmlns:a16="http://schemas.microsoft.com/office/drawing/2014/main" id="{093076B3-C952-D8AA-CADC-3215C59C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662689" y="-1565299"/>
            <a:ext cx="5547567" cy="5561421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DB01F4-55A7-AC87-A90A-5226E8DE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87842"/>
            <a:ext cx="5157787" cy="823912"/>
          </a:xfrm>
        </p:spPr>
        <p:txBody>
          <a:bodyPr/>
          <a:lstStyle/>
          <a:p>
            <a:r>
              <a:rPr lang="sk-SK">
                <a:ea typeface="Calibri"/>
                <a:cs typeface="Calibri"/>
              </a:rPr>
              <a:t>ZOO Ostrava</a:t>
            </a:r>
            <a:endParaRPr lang="sk-SK" err="1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D0FB0A-94FC-D7BB-D456-0FF02003D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87842"/>
            <a:ext cx="5183188" cy="823912"/>
          </a:xfrm>
        </p:spPr>
        <p:txBody>
          <a:bodyPr/>
          <a:lstStyle/>
          <a:p>
            <a:r>
              <a:rPr lang="sk-SK">
                <a:ea typeface="Calibri"/>
                <a:cs typeface="Calibri"/>
              </a:rPr>
              <a:t>         Vyhliadková radnica Ostrava</a:t>
            </a:r>
            <a:endParaRPr lang="sk-SK"/>
          </a:p>
        </p:txBody>
      </p:sp>
      <p:pic>
        <p:nvPicPr>
          <p:cNvPr id="10" name="Obrázok 14" descr="Obrázok, na ktorom je vonkajšie, zem, osoba, pôda&#10;&#10;Automaticky generovaný popis">
            <a:extLst>
              <a:ext uri="{FF2B5EF4-FFF2-40B4-BE49-F238E27FC236}">
                <a16:creationId xmlns:a16="http://schemas.microsoft.com/office/drawing/2014/main" id="{F5F2C2B0-D0DE-82BA-503C-B37AB8465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34492"/>
            <a:ext cx="2743200" cy="3657600"/>
          </a:xfrm>
          <a:prstGeom prst="rect">
            <a:avLst/>
          </a:prstGeom>
        </p:spPr>
      </p:pic>
      <p:pic>
        <p:nvPicPr>
          <p:cNvPr id="12" name="Obrázok 7" descr="Obrázok, na ktorom je vonkajšie, obloha, budova, ľudia&#10;&#10;Automaticky generovaný popis">
            <a:extLst>
              <a:ext uri="{FF2B5EF4-FFF2-40B4-BE49-F238E27FC236}">
                <a16:creationId xmlns:a16="http://schemas.microsoft.com/office/drawing/2014/main" id="{2F50115F-D8A2-5087-DB18-2DE587C37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541" y="2313474"/>
            <a:ext cx="2743200" cy="3669833"/>
          </a:xfrm>
          <a:prstGeom prst="rect">
            <a:avLst/>
          </a:prstGeom>
        </p:spPr>
      </p:pic>
      <p:pic>
        <p:nvPicPr>
          <p:cNvPr id="16" name="Obrázok 5" descr="Obrázok, na ktorom je osoba, obloha, vonkajšie, stojaci&#10;&#10;Automaticky generovaný popis">
            <a:extLst>
              <a:ext uri="{FF2B5EF4-FFF2-40B4-BE49-F238E27FC236}">
                <a16:creationId xmlns:a16="http://schemas.microsoft.com/office/drawing/2014/main" id="{00EB2D06-EA26-C887-6782-124B48EB5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195" y="2329133"/>
            <a:ext cx="2743200" cy="3659429"/>
          </a:xfrm>
          <a:prstGeom prst="rect">
            <a:avLst/>
          </a:prstGeom>
        </p:spPr>
      </p:pic>
      <p:pic>
        <p:nvPicPr>
          <p:cNvPr id="9" name="Grafický objekt 10" descr="Žirafa výplň plnou farbou">
            <a:extLst>
              <a:ext uri="{FF2B5EF4-FFF2-40B4-BE49-F238E27FC236}">
                <a16:creationId xmlns:a16="http://schemas.microsoft.com/office/drawing/2014/main" id="{B0E540BA-2098-0B13-649E-7E050CA23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0109" y="547255"/>
            <a:ext cx="914400" cy="914400"/>
          </a:xfrm>
          <a:prstGeom prst="rect">
            <a:avLst/>
          </a:prstGeom>
        </p:spPr>
      </p:pic>
      <p:pic>
        <p:nvPicPr>
          <p:cNvPr id="13" name="Grafický objekt 14" descr="Stredoveká veža výplň plnou farbou">
            <a:extLst>
              <a:ext uri="{FF2B5EF4-FFF2-40B4-BE49-F238E27FC236}">
                <a16:creationId xmlns:a16="http://schemas.microsoft.com/office/drawing/2014/main" id="{FBE3B65A-2983-855C-B6E0-FC8DCD2B78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79127" y="588818"/>
            <a:ext cx="914400" cy="914400"/>
          </a:xfrm>
          <a:prstGeom prst="rect">
            <a:avLst/>
          </a:prstGeom>
        </p:spPr>
      </p:pic>
      <p:pic>
        <p:nvPicPr>
          <p:cNvPr id="2" name="Obrázok 5" descr="Obrázok, na ktorom je vonkajšie, strom, cicavec, kmeň&#10;&#10;Automaticky generovaný popis">
            <a:extLst>
              <a:ext uri="{FF2B5EF4-FFF2-40B4-BE49-F238E27FC236}">
                <a16:creationId xmlns:a16="http://schemas.microsoft.com/office/drawing/2014/main" id="{70AF0B40-43BF-7EC0-F35D-67C820614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222" t="15530" r="27778" b="28012"/>
          <a:stretch/>
        </p:blipFill>
        <p:spPr>
          <a:xfrm>
            <a:off x="3103418" y="2333577"/>
            <a:ext cx="2646222" cy="36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522599-8D50-C992-AF94-D685C09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3"/>
            <a:ext cx="4103299" cy="1325563"/>
          </a:xfrm>
        </p:spPr>
        <p:txBody>
          <a:bodyPr/>
          <a:lstStyle/>
          <a:p>
            <a:r>
              <a:rPr lang="sk-SK">
                <a:ea typeface="+mj-lt"/>
                <a:cs typeface="+mj-lt"/>
              </a:rPr>
              <a:t>   </a:t>
            </a:r>
            <a:r>
              <a:rPr lang="sk-SK" b="1" err="1">
                <a:ea typeface="+mj-lt"/>
                <a:cs typeface="+mj-lt"/>
              </a:rPr>
              <a:t>Escape</a:t>
            </a:r>
            <a:r>
              <a:rPr lang="sk-SK" b="1">
                <a:ea typeface="+mj-lt"/>
                <a:cs typeface="+mj-lt"/>
              </a:rPr>
              <a:t> </a:t>
            </a:r>
            <a:r>
              <a:rPr lang="sk-SK" b="1" err="1">
                <a:ea typeface="+mj-lt"/>
                <a:cs typeface="+mj-lt"/>
              </a:rPr>
              <a:t>room</a:t>
            </a:r>
            <a:endParaRPr lang="sk-SK" b="1">
              <a:ea typeface="+mj-lt"/>
              <a:cs typeface="+mj-lt"/>
            </a:endParaRPr>
          </a:p>
        </p:txBody>
      </p:sp>
      <p:pic>
        <p:nvPicPr>
          <p:cNvPr id="5" name="Obrázok 19" descr="Obrázok, na ktorom je stena, osoba, vnútri, stojaci&#10;&#10;Automaticky generovaný popis">
            <a:extLst>
              <a:ext uri="{FF2B5EF4-FFF2-40B4-BE49-F238E27FC236}">
                <a16:creationId xmlns:a16="http://schemas.microsoft.com/office/drawing/2014/main" id="{29FB2556-4286-0868-D16A-8E0661F4E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7" r="22988" b="2"/>
          <a:stretch/>
        </p:blipFill>
        <p:spPr>
          <a:xfrm>
            <a:off x="5320997" y="361800"/>
            <a:ext cx="3062210" cy="3574727"/>
          </a:xfrm>
          <a:prstGeom prst="rect">
            <a:avLst/>
          </a:prstGeom>
        </p:spPr>
      </p:pic>
      <p:pic>
        <p:nvPicPr>
          <p:cNvPr id="7" name="Obrázok 12" descr="Obrázok, na ktorom je text, osoba, stena, vnútri&#10;&#10;Automaticky generovaný popis">
            <a:extLst>
              <a:ext uri="{FF2B5EF4-FFF2-40B4-BE49-F238E27FC236}">
                <a16:creationId xmlns:a16="http://schemas.microsoft.com/office/drawing/2014/main" id="{81A4D919-51F9-5C32-A9D5-8DD42378B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48" r="6" b="6"/>
          <a:stretch/>
        </p:blipFill>
        <p:spPr>
          <a:xfrm>
            <a:off x="5320996" y="4381356"/>
            <a:ext cx="3062211" cy="2054400"/>
          </a:xfrm>
          <a:prstGeom prst="rect">
            <a:avLst/>
          </a:prstGeom>
        </p:spPr>
      </p:pic>
      <p:pic>
        <p:nvPicPr>
          <p:cNvPr id="9" name="Obrázok 10" descr="Obrázok, na ktorom je osoba, vonkajšie, stojaci, spôsob&#10;&#10;Automaticky generovaný popis">
            <a:extLst>
              <a:ext uri="{FF2B5EF4-FFF2-40B4-BE49-F238E27FC236}">
                <a16:creationId xmlns:a16="http://schemas.microsoft.com/office/drawing/2014/main" id="{77D3905E-6DF4-6AF6-987C-2F419576A2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31" r="6" b="5792"/>
          <a:stretch/>
        </p:blipFill>
        <p:spPr>
          <a:xfrm>
            <a:off x="8584582" y="433688"/>
            <a:ext cx="3105343" cy="2086154"/>
          </a:xfrm>
          <a:prstGeom prst="rect">
            <a:avLst/>
          </a:prstGeom>
        </p:spPr>
      </p:pic>
      <p:pic>
        <p:nvPicPr>
          <p:cNvPr id="11" name="Obrázok 18" descr="Obrázok, na ktorom je text, podlaha, osoba, vnútri&#10;&#10;Automaticky generovaný popis">
            <a:extLst>
              <a:ext uri="{FF2B5EF4-FFF2-40B4-BE49-F238E27FC236}">
                <a16:creationId xmlns:a16="http://schemas.microsoft.com/office/drawing/2014/main" id="{AE305153-E37B-6562-BC9C-A2254FB83C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97" r="23719" b="2"/>
          <a:stretch/>
        </p:blipFill>
        <p:spPr>
          <a:xfrm>
            <a:off x="8584582" y="2958021"/>
            <a:ext cx="3062211" cy="3574727"/>
          </a:xfrm>
          <a:prstGeom prst="rect">
            <a:avLst/>
          </a:prstGeom>
        </p:spPr>
      </p:pic>
      <p:pic>
        <p:nvPicPr>
          <p:cNvPr id="16" name="Grafický objekt 17" descr="Otáznik výplň plnou farbou">
            <a:extLst>
              <a:ext uri="{FF2B5EF4-FFF2-40B4-BE49-F238E27FC236}">
                <a16:creationId xmlns:a16="http://schemas.microsoft.com/office/drawing/2014/main" id="{3324660F-FA3B-0368-E48A-6AE246D2B3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7328" y="757686"/>
            <a:ext cx="914400" cy="914400"/>
          </a:xfrm>
          <a:prstGeom prst="rect">
            <a:avLst/>
          </a:prstGeom>
        </p:spPr>
      </p:pic>
      <p:pic>
        <p:nvPicPr>
          <p:cNvPr id="6" name="Obrázok 7" descr="Obrázok, na ktorom je text, rám obrázka&#10;&#10;Automaticky generovaný popis">
            <a:extLst>
              <a:ext uri="{FF2B5EF4-FFF2-40B4-BE49-F238E27FC236}">
                <a16:creationId xmlns:a16="http://schemas.microsoft.com/office/drawing/2014/main" id="{B817A3F3-42CC-762B-92F4-F89D8A979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7646" y="1944342"/>
            <a:ext cx="3418935" cy="45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0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321944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522599-8D50-C992-AF94-D685C09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993"/>
            <a:ext cx="4103299" cy="1325563"/>
          </a:xfrm>
        </p:spPr>
        <p:txBody>
          <a:bodyPr/>
          <a:lstStyle/>
          <a:p>
            <a:r>
              <a:rPr lang="sk-SK">
                <a:ea typeface="+mj-lt"/>
                <a:cs typeface="+mj-lt"/>
              </a:rPr>
              <a:t>   </a:t>
            </a:r>
            <a:r>
              <a:rPr lang="sk-SK" b="1">
                <a:ea typeface="+mj-lt"/>
                <a:cs typeface="+mj-lt"/>
              </a:rPr>
              <a:t>Voľný čas</a:t>
            </a:r>
          </a:p>
        </p:txBody>
      </p:sp>
      <p:pic>
        <p:nvPicPr>
          <p:cNvPr id="4" name="Grafický objekt 7" descr="Balóny výplň plnou farbou">
            <a:extLst>
              <a:ext uri="{FF2B5EF4-FFF2-40B4-BE49-F238E27FC236}">
                <a16:creationId xmlns:a16="http://schemas.microsoft.com/office/drawing/2014/main" id="{9C120C58-8C7C-5B48-E613-B9F90452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0423" y="326367"/>
            <a:ext cx="1086928" cy="1158814"/>
          </a:xfrm>
          <a:prstGeom prst="rect">
            <a:avLst/>
          </a:prstGeom>
        </p:spPr>
      </p:pic>
      <p:pic>
        <p:nvPicPr>
          <p:cNvPr id="9" name="Obrázok 19" descr="Obrázok, na ktorom je obloha, vonkajšie, zem, osoba&#10;&#10;Automaticky generovaný popis">
            <a:extLst>
              <a:ext uri="{FF2B5EF4-FFF2-40B4-BE49-F238E27FC236}">
                <a16:creationId xmlns:a16="http://schemas.microsoft.com/office/drawing/2014/main" id="{A4C137A1-681E-EEA1-565F-E89FD6F15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988" y="1289649"/>
            <a:ext cx="1860550" cy="2522538"/>
          </a:xfrm>
          <a:prstGeom prst="rect">
            <a:avLst/>
          </a:prstGeom>
        </p:spPr>
      </p:pic>
      <p:pic>
        <p:nvPicPr>
          <p:cNvPr id="13" name="Obrázok 11" descr="Obrázok, na ktorom je strom, vonkajšie, trávnik, zem&#10;&#10;Automaticky generovaný popis">
            <a:extLst>
              <a:ext uri="{FF2B5EF4-FFF2-40B4-BE49-F238E27FC236}">
                <a16:creationId xmlns:a16="http://schemas.microsoft.com/office/drawing/2014/main" id="{810AF647-4498-F213-1EDE-BA0049663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827" y="1289649"/>
            <a:ext cx="1857375" cy="2522538"/>
          </a:xfrm>
          <a:prstGeom prst="rect">
            <a:avLst/>
          </a:prstGeom>
        </p:spPr>
      </p:pic>
      <p:pic>
        <p:nvPicPr>
          <p:cNvPr id="16" name="Obrázok 9" descr="Obrázok, na ktorom je osoba&#10;&#10;Automaticky generovaný popis">
            <a:extLst>
              <a:ext uri="{FF2B5EF4-FFF2-40B4-BE49-F238E27FC236}">
                <a16:creationId xmlns:a16="http://schemas.microsoft.com/office/drawing/2014/main" id="{35F1B7D3-6135-3A26-CF38-F8B232116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763" y="4776069"/>
            <a:ext cx="1217613" cy="1662113"/>
          </a:xfrm>
          <a:prstGeom prst="rect">
            <a:avLst/>
          </a:prstGeom>
        </p:spPr>
      </p:pic>
      <p:pic>
        <p:nvPicPr>
          <p:cNvPr id="22" name="Obrázok 17" descr="Obrázok, na ktorom je obloha, vonkajšie, mesto&#10;&#10;Automaticky generovaný popis">
            <a:extLst>
              <a:ext uri="{FF2B5EF4-FFF2-40B4-BE49-F238E27FC236}">
                <a16:creationId xmlns:a16="http://schemas.microsoft.com/office/drawing/2014/main" id="{3FC332DF-3B1C-8C1F-B9CB-47BDBC23E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88" y="4776069"/>
            <a:ext cx="1217613" cy="1662113"/>
          </a:xfrm>
          <a:prstGeom prst="rect">
            <a:avLst/>
          </a:prstGeom>
        </p:spPr>
      </p:pic>
      <p:pic>
        <p:nvPicPr>
          <p:cNvPr id="26" name="Obrázok 9" descr="Obrázok, na ktorom je vnútri, pes, podlaha, čierne&#10;&#10;Automaticky generovaný popis">
            <a:extLst>
              <a:ext uri="{FF2B5EF4-FFF2-40B4-BE49-F238E27FC236}">
                <a16:creationId xmlns:a16="http://schemas.microsoft.com/office/drawing/2014/main" id="{2C2186B2-CD29-D084-1599-10B5A43B4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3827" y="3917231"/>
            <a:ext cx="1857375" cy="2664723"/>
          </a:xfrm>
          <a:prstGeom prst="rect">
            <a:avLst/>
          </a:prstGeom>
        </p:spPr>
      </p:pic>
      <p:pic>
        <p:nvPicPr>
          <p:cNvPr id="28" name="Obrázok 28" descr="Obrázok, na ktorom je osoba, pózujúci, niekoľko, dav&#10;&#10;Automaticky generovaný popis">
            <a:extLst>
              <a:ext uri="{FF2B5EF4-FFF2-40B4-BE49-F238E27FC236}">
                <a16:creationId xmlns:a16="http://schemas.microsoft.com/office/drawing/2014/main" id="{1F5F05A0-863D-C3BA-D761-9EC23B393A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04" t="26138" r="60417" b="49942"/>
          <a:stretch/>
        </p:blipFill>
        <p:spPr>
          <a:xfrm>
            <a:off x="2970897" y="3485071"/>
            <a:ext cx="2042631" cy="2949569"/>
          </a:xfrm>
          <a:prstGeom prst="rect">
            <a:avLst/>
          </a:prstGeom>
        </p:spPr>
      </p:pic>
      <p:pic>
        <p:nvPicPr>
          <p:cNvPr id="7" name="Obrázok 7" descr="Obrázok, na ktorom je vonkajšie, strom, obloha, osoba&#10;&#10;Automaticky generovaný popis">
            <a:extLst>
              <a:ext uri="{FF2B5EF4-FFF2-40B4-BE49-F238E27FC236}">
                <a16:creationId xmlns:a16="http://schemas.microsoft.com/office/drawing/2014/main" id="{6F4CDB5E-8FE8-E54B-8626-9B84C1A3C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6967" y="1282984"/>
            <a:ext cx="2498785" cy="3371881"/>
          </a:xfrm>
          <a:prstGeom prst="rect">
            <a:avLst/>
          </a:prstGeom>
        </p:spPr>
      </p:pic>
      <p:pic>
        <p:nvPicPr>
          <p:cNvPr id="8" name="Obrázok 9" descr="Obrázok, na ktorom je text, osoba, vnútri, stena&#10;&#10;Automaticky generovaný popis">
            <a:extLst>
              <a:ext uri="{FF2B5EF4-FFF2-40B4-BE49-F238E27FC236}">
                <a16:creationId xmlns:a16="http://schemas.microsoft.com/office/drawing/2014/main" id="{C0881581-C67A-3A96-534E-D85E5E67BD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985" y="3479052"/>
            <a:ext cx="2239992" cy="2962272"/>
          </a:xfrm>
          <a:prstGeom prst="rect">
            <a:avLst/>
          </a:prstGeom>
        </p:spPr>
      </p:pic>
      <p:pic>
        <p:nvPicPr>
          <p:cNvPr id="10" name="Obrázok 10" descr="Obrázok, na ktorom je osoba, pózujúci, ľudia, skupina&#10;&#10;Automaticky generovaný popis">
            <a:extLst>
              <a:ext uri="{FF2B5EF4-FFF2-40B4-BE49-F238E27FC236}">
                <a16:creationId xmlns:a16="http://schemas.microsoft.com/office/drawing/2014/main" id="{C66CD318-48B0-3ADD-C16B-836D6C5DE2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023" y="1580404"/>
            <a:ext cx="2455653" cy="1813756"/>
          </a:xfrm>
          <a:prstGeom prst="rect">
            <a:avLst/>
          </a:prstGeom>
        </p:spPr>
      </p:pic>
      <p:pic>
        <p:nvPicPr>
          <p:cNvPr id="5" name="Obrázok 10" descr="Obrázok, na ktorom je osoba, stôl, stena, šálka&#10;&#10;Automaticky generovaný popis">
            <a:extLst>
              <a:ext uri="{FF2B5EF4-FFF2-40B4-BE49-F238E27FC236}">
                <a16:creationId xmlns:a16="http://schemas.microsoft.com/office/drawing/2014/main" id="{24238526-24A3-FFDD-1E51-AF54D6DE9B7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928" r="-1075" b="12500"/>
          <a:stretch/>
        </p:blipFill>
        <p:spPr>
          <a:xfrm>
            <a:off x="3440961" y="1285336"/>
            <a:ext cx="1557638" cy="2130110"/>
          </a:xfrm>
          <a:prstGeom prst="rect">
            <a:avLst/>
          </a:prstGeom>
        </p:spPr>
      </p:pic>
      <p:pic>
        <p:nvPicPr>
          <p:cNvPr id="11" name="Obrázok 11" descr="Obrázok, na ktorom je osoba, stena, vnútri, ľudia&#10;&#10;Automaticky generovaný popis">
            <a:extLst>
              <a:ext uri="{FF2B5EF4-FFF2-40B4-BE49-F238E27FC236}">
                <a16:creationId xmlns:a16="http://schemas.microsoft.com/office/drawing/2014/main" id="{3DC1AEFD-B812-3911-344D-AEF05BD522B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0" t="19651" r="520" b="-437"/>
          <a:stretch/>
        </p:blipFill>
        <p:spPr>
          <a:xfrm>
            <a:off x="7646898" y="3916392"/>
            <a:ext cx="1853356" cy="26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0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493868" y="-663717"/>
            <a:ext cx="11214338" cy="85113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522599-8D50-C992-AF94-D685C09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822" y="2162294"/>
            <a:ext cx="5569789" cy="2734544"/>
          </a:xfrm>
        </p:spPr>
        <p:txBody>
          <a:bodyPr/>
          <a:lstStyle/>
          <a:p>
            <a:r>
              <a:rPr lang="sk-SK" dirty="0">
                <a:ea typeface="+mj-lt"/>
                <a:cs typeface="+mj-lt"/>
              </a:rPr>
              <a:t>   </a:t>
            </a:r>
            <a:r>
              <a:rPr lang="sk-SK" sz="9600" b="1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Otázky</a:t>
            </a:r>
          </a:p>
        </p:txBody>
      </p:sp>
      <p:pic>
        <p:nvPicPr>
          <p:cNvPr id="16" name="Grafický objekt 17" descr="Otáznik výplň plnou farbou">
            <a:extLst>
              <a:ext uri="{FF2B5EF4-FFF2-40B4-BE49-F238E27FC236}">
                <a16:creationId xmlns:a16="http://schemas.microsoft.com/office/drawing/2014/main" id="{3324660F-FA3B-0368-E48A-6AE246D2B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02837" y="5185912"/>
            <a:ext cx="914400" cy="914400"/>
          </a:xfrm>
          <a:prstGeom prst="rect">
            <a:avLst/>
          </a:prstGeom>
        </p:spPr>
      </p:pic>
      <p:pic>
        <p:nvPicPr>
          <p:cNvPr id="4" name="Grafický objekt 17" descr="Otáznik výplň plnou farbou">
            <a:extLst>
              <a:ext uri="{FF2B5EF4-FFF2-40B4-BE49-F238E27FC236}">
                <a16:creationId xmlns:a16="http://schemas.microsoft.com/office/drawing/2014/main" id="{F5D2938E-3F4D-C8E4-8775-DF10DFB75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89365" y="412628"/>
            <a:ext cx="1115683" cy="1115683"/>
          </a:xfrm>
          <a:prstGeom prst="rect">
            <a:avLst/>
          </a:prstGeom>
        </p:spPr>
      </p:pic>
      <p:pic>
        <p:nvPicPr>
          <p:cNvPr id="8" name="Grafický objekt 17" descr="Otáznik výplň plnou farbou">
            <a:extLst>
              <a:ext uri="{FF2B5EF4-FFF2-40B4-BE49-F238E27FC236}">
                <a16:creationId xmlns:a16="http://schemas.microsoft.com/office/drawing/2014/main" id="{53CDC308-CAAD-E75A-935B-46AF3240F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60611" y="4150742"/>
            <a:ext cx="2280249" cy="2265871"/>
          </a:xfrm>
          <a:prstGeom prst="rect">
            <a:avLst/>
          </a:prstGeom>
        </p:spPr>
      </p:pic>
      <p:pic>
        <p:nvPicPr>
          <p:cNvPr id="10" name="Grafický objekt 17" descr="Otáznik výplň plnou farbou">
            <a:extLst>
              <a:ext uri="{FF2B5EF4-FFF2-40B4-BE49-F238E27FC236}">
                <a16:creationId xmlns:a16="http://schemas.microsoft.com/office/drawing/2014/main" id="{40A283E1-C3A4-1201-A32E-AB7AB3FDF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64988" y="5185912"/>
            <a:ext cx="1388853" cy="1360098"/>
          </a:xfrm>
          <a:prstGeom prst="rect">
            <a:avLst/>
          </a:prstGeom>
        </p:spPr>
      </p:pic>
      <p:pic>
        <p:nvPicPr>
          <p:cNvPr id="12" name="Grafický objekt 17" descr="Otáznik výplň plnou farbou">
            <a:extLst>
              <a:ext uri="{FF2B5EF4-FFF2-40B4-BE49-F238E27FC236}">
                <a16:creationId xmlns:a16="http://schemas.microsoft.com/office/drawing/2014/main" id="{6ADC13BE-91B3-8354-40E5-8C796564F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0799" y="1951006"/>
            <a:ext cx="1590135" cy="1590135"/>
          </a:xfrm>
          <a:prstGeom prst="rect">
            <a:avLst/>
          </a:prstGeom>
        </p:spPr>
      </p:pic>
      <p:pic>
        <p:nvPicPr>
          <p:cNvPr id="13" name="Grafický objekt 17" descr="Otáznik výplň plnou farbou">
            <a:extLst>
              <a:ext uri="{FF2B5EF4-FFF2-40B4-BE49-F238E27FC236}">
                <a16:creationId xmlns:a16="http://schemas.microsoft.com/office/drawing/2014/main" id="{A915037C-8B50-331D-36B9-A3B2A9690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57781" y="-148088"/>
            <a:ext cx="2237116" cy="2222738"/>
          </a:xfrm>
          <a:prstGeom prst="rect">
            <a:avLst/>
          </a:prstGeom>
        </p:spPr>
      </p:pic>
      <p:pic>
        <p:nvPicPr>
          <p:cNvPr id="14" name="Grafický objekt 17" descr="Otáznik výplň plnou farbou">
            <a:extLst>
              <a:ext uri="{FF2B5EF4-FFF2-40B4-BE49-F238E27FC236}">
                <a16:creationId xmlns:a16="http://schemas.microsoft.com/office/drawing/2014/main" id="{0120F228-5D9D-7686-AD0C-AF9DE4394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74" y="1778478"/>
            <a:ext cx="2424022" cy="2452775"/>
          </a:xfrm>
          <a:prstGeom prst="rect">
            <a:avLst/>
          </a:prstGeom>
        </p:spPr>
      </p:pic>
      <p:pic>
        <p:nvPicPr>
          <p:cNvPr id="15" name="Grafický objekt 17" descr="Otáznik výplň plnou farbou">
            <a:extLst>
              <a:ext uri="{FF2B5EF4-FFF2-40B4-BE49-F238E27FC236}">
                <a16:creationId xmlns:a16="http://schemas.microsoft.com/office/drawing/2014/main" id="{541970F2-BF70-86F9-2BAC-CF69A79C5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8874" y="3935081"/>
            <a:ext cx="2366513" cy="2294626"/>
          </a:xfrm>
          <a:prstGeom prst="rect">
            <a:avLst/>
          </a:prstGeom>
        </p:spPr>
      </p:pic>
      <p:pic>
        <p:nvPicPr>
          <p:cNvPr id="17" name="Grafický objekt 17" descr="Otáznik výplň plnou farbou">
            <a:extLst>
              <a:ext uri="{FF2B5EF4-FFF2-40B4-BE49-F238E27FC236}">
                <a16:creationId xmlns:a16="http://schemas.microsoft.com/office/drawing/2014/main" id="{05530EF0-730F-8DFA-BFA1-B528A79A0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14911" y="2066024"/>
            <a:ext cx="943156" cy="943155"/>
          </a:xfrm>
          <a:prstGeom prst="rect">
            <a:avLst/>
          </a:prstGeom>
        </p:spPr>
      </p:pic>
      <p:pic>
        <p:nvPicPr>
          <p:cNvPr id="18" name="Grafický objekt 17" descr="Otáznik výplň plnou farbou">
            <a:extLst>
              <a:ext uri="{FF2B5EF4-FFF2-40B4-BE49-F238E27FC236}">
                <a16:creationId xmlns:a16="http://schemas.microsoft.com/office/drawing/2014/main" id="{4C4F94CF-0CD4-29E2-2D1D-8905E6E4F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24799" y="5473459"/>
            <a:ext cx="1518249" cy="1503871"/>
          </a:xfrm>
          <a:prstGeom prst="rect">
            <a:avLst/>
          </a:prstGeom>
        </p:spPr>
      </p:pic>
      <p:pic>
        <p:nvPicPr>
          <p:cNvPr id="19" name="Grafický objekt 17" descr="Otáznik výplň plnou farbou">
            <a:extLst>
              <a:ext uri="{FF2B5EF4-FFF2-40B4-BE49-F238E27FC236}">
                <a16:creationId xmlns:a16="http://schemas.microsoft.com/office/drawing/2014/main" id="{2C4DA39D-121D-DC67-1BEF-FDD69379D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3892" y="-4316"/>
            <a:ext cx="2697192" cy="2639683"/>
          </a:xfrm>
          <a:prstGeom prst="rect">
            <a:avLst/>
          </a:prstGeom>
        </p:spPr>
      </p:pic>
      <p:pic>
        <p:nvPicPr>
          <p:cNvPr id="20" name="Grafický objekt 17" descr="Otáznik výplň plnou farbou">
            <a:extLst>
              <a:ext uri="{FF2B5EF4-FFF2-40B4-BE49-F238E27FC236}">
                <a16:creationId xmlns:a16="http://schemas.microsoft.com/office/drawing/2014/main" id="{766F4872-94B4-055D-F3FB-264414BD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9477" y="484515"/>
            <a:ext cx="2366513" cy="2265872"/>
          </a:xfrm>
          <a:prstGeom prst="rect">
            <a:avLst/>
          </a:prstGeom>
        </p:spPr>
      </p:pic>
      <p:pic>
        <p:nvPicPr>
          <p:cNvPr id="21" name="Grafický objekt 17" descr="Otáznik výplň plnou farbou">
            <a:extLst>
              <a:ext uri="{FF2B5EF4-FFF2-40B4-BE49-F238E27FC236}">
                <a16:creationId xmlns:a16="http://schemas.microsoft.com/office/drawing/2014/main" id="{FFD47817-F58C-3B3C-343B-5EA019BD5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24949" y="110704"/>
            <a:ext cx="1331344" cy="1316967"/>
          </a:xfrm>
          <a:prstGeom prst="rect">
            <a:avLst/>
          </a:prstGeom>
        </p:spPr>
      </p:pic>
      <p:pic>
        <p:nvPicPr>
          <p:cNvPr id="22" name="Grafický objekt 17" descr="Otáznik výplň plnou farbou">
            <a:extLst>
              <a:ext uri="{FF2B5EF4-FFF2-40B4-BE49-F238E27FC236}">
                <a16:creationId xmlns:a16="http://schemas.microsoft.com/office/drawing/2014/main" id="{49F41D25-BFA1-13AB-B7F1-F267FF18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543467" y="5085269"/>
            <a:ext cx="1647646" cy="1633268"/>
          </a:xfrm>
          <a:prstGeom prst="rect">
            <a:avLst/>
          </a:prstGeom>
        </p:spPr>
      </p:pic>
      <p:pic>
        <p:nvPicPr>
          <p:cNvPr id="23" name="Grafický objekt 17" descr="Otáznik výplň plnou farbou">
            <a:extLst>
              <a:ext uri="{FF2B5EF4-FFF2-40B4-BE49-F238E27FC236}">
                <a16:creationId xmlns:a16="http://schemas.microsoft.com/office/drawing/2014/main" id="{9553D336-6E30-F5E4-E88B-ED143E1C4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93099" y="1879118"/>
            <a:ext cx="1331344" cy="1316967"/>
          </a:xfrm>
          <a:prstGeom prst="rect">
            <a:avLst/>
          </a:prstGeom>
        </p:spPr>
      </p:pic>
      <p:pic>
        <p:nvPicPr>
          <p:cNvPr id="24" name="Grafický objekt 17" descr="Otáznik výplň plnou farbou">
            <a:extLst>
              <a:ext uri="{FF2B5EF4-FFF2-40B4-BE49-F238E27FC236}">
                <a16:creationId xmlns:a16="http://schemas.microsoft.com/office/drawing/2014/main" id="{8C423A7A-13BD-095B-9607-8503DF237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9817" y="211345"/>
            <a:ext cx="1733910" cy="1676400"/>
          </a:xfrm>
          <a:prstGeom prst="rect">
            <a:avLst/>
          </a:prstGeom>
        </p:spPr>
      </p:pic>
      <p:pic>
        <p:nvPicPr>
          <p:cNvPr id="25" name="Grafický objekt 17" descr="Otáznik výplň plnou farbou">
            <a:extLst>
              <a:ext uri="{FF2B5EF4-FFF2-40B4-BE49-F238E27FC236}">
                <a16:creationId xmlns:a16="http://schemas.microsoft.com/office/drawing/2014/main" id="{92837C76-E911-9AA6-FE34-48C0FABCE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5516" y="3935081"/>
            <a:ext cx="3128513" cy="3027871"/>
          </a:xfrm>
          <a:prstGeom prst="rect">
            <a:avLst/>
          </a:prstGeom>
        </p:spPr>
      </p:pic>
      <p:pic>
        <p:nvPicPr>
          <p:cNvPr id="26" name="Grafický objekt 17" descr="Otáznik výplň plnou farbou">
            <a:extLst>
              <a:ext uri="{FF2B5EF4-FFF2-40B4-BE49-F238E27FC236}">
                <a16:creationId xmlns:a16="http://schemas.microsoft.com/office/drawing/2014/main" id="{A91FFC79-3D66-134E-E46E-39CA34D88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52157" y="4222629"/>
            <a:ext cx="1503872" cy="1489494"/>
          </a:xfrm>
          <a:prstGeom prst="rect">
            <a:avLst/>
          </a:prstGeom>
        </p:spPr>
      </p:pic>
      <p:pic>
        <p:nvPicPr>
          <p:cNvPr id="27" name="Grafický objekt 17" descr="Otáznik výplň plnou farbou">
            <a:extLst>
              <a:ext uri="{FF2B5EF4-FFF2-40B4-BE49-F238E27FC236}">
                <a16:creationId xmlns:a16="http://schemas.microsoft.com/office/drawing/2014/main" id="{CC3BC61B-3D20-2643-3861-B4DD1F00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99780" y="5070893"/>
            <a:ext cx="1705154" cy="17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CA31504-903E-F2BC-B6E4-4DB6247C4D58}"/>
              </a:ext>
            </a:extLst>
          </p:cNvPr>
          <p:cNvSpPr txBox="1">
            <a:spLocks/>
          </p:cNvSpPr>
          <p:nvPr/>
        </p:nvSpPr>
        <p:spPr>
          <a:xfrm>
            <a:off x="148086" y="954597"/>
            <a:ext cx="11881448" cy="3122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9600" dirty="0">
                <a:solidFill>
                  <a:schemeClr val="accent1">
                    <a:lumMod val="75000"/>
                  </a:schemeClr>
                </a:solidFill>
                <a:latin typeface="Sitka Text"/>
                <a:cs typeface="Calibri Light"/>
              </a:rPr>
              <a:t>Ďakujeme!</a:t>
            </a:r>
          </a:p>
        </p:txBody>
      </p:sp>
    </p:spTree>
    <p:extLst>
      <p:ext uri="{BB962C8B-B14F-4D97-AF65-F5344CB8AC3E}">
        <p14:creationId xmlns:p14="http://schemas.microsoft.com/office/powerpoint/2010/main" val="10120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2" descr="Zaoblené brushstroke">
            <a:extLst>
              <a:ext uri="{FF2B5EF4-FFF2-40B4-BE49-F238E27FC236}">
                <a16:creationId xmlns:a16="http://schemas.microsoft.com/office/drawing/2014/main" id="{47066E2D-C8BE-72A5-147F-0E079EF4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a typeface="Calibri Light"/>
                <a:cs typeface="Calibri Light"/>
              </a:rPr>
              <a:t>    </a:t>
            </a:r>
            <a:r>
              <a:rPr lang="sk-SK" b="1" err="1">
                <a:ea typeface="Calibri Light"/>
                <a:cs typeface="Calibri Light"/>
              </a:rPr>
              <a:t>Havířov</a:t>
            </a:r>
            <a:endParaRPr lang="sk-SK" b="1" err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EB3956-86AE-BA1C-BD4E-0420E4026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502" y="178249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k-SK">
              <a:latin typeface="Calibri"/>
              <a:cs typeface="Calibri"/>
            </a:endParaRPr>
          </a:p>
          <a:p>
            <a:endParaRPr lang="sk-SK">
              <a:latin typeface="Calibri Light"/>
              <a:cs typeface="Calibri Light"/>
            </a:endParaRPr>
          </a:p>
        </p:txBody>
      </p:sp>
      <p:pic>
        <p:nvPicPr>
          <p:cNvPr id="5" name="Grafický objekt 8" descr="Značka výplň plnou farbou">
            <a:extLst>
              <a:ext uri="{FF2B5EF4-FFF2-40B4-BE49-F238E27FC236}">
                <a16:creationId xmlns:a16="http://schemas.microsoft.com/office/drawing/2014/main" id="{89E0445B-E1B4-6B78-3E3D-BE30FBC3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9215" y="585159"/>
            <a:ext cx="914400" cy="914400"/>
          </a:xfrm>
          <a:prstGeom prst="rect">
            <a:avLst/>
          </a:prstGeom>
        </p:spPr>
      </p:pic>
      <p:pic>
        <p:nvPicPr>
          <p:cNvPr id="7" name="Obrázok 6" descr="Obrázok, na ktorom je tmavé&#10;&#10;Automaticky generovaný popis">
            <a:extLst>
              <a:ext uri="{FF2B5EF4-FFF2-40B4-BE49-F238E27FC236}">
                <a16:creationId xmlns:a16="http://schemas.microsoft.com/office/drawing/2014/main" id="{0EA50E49-E7CA-145E-F547-97EDBA9DD6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063" t="7328" r="3837" b="862"/>
          <a:stretch/>
        </p:blipFill>
        <p:spPr>
          <a:xfrm>
            <a:off x="-435386" y="3595574"/>
            <a:ext cx="6353034" cy="3017600"/>
          </a:xfrm>
          <a:prstGeom prst="ellipse">
            <a:avLst/>
          </a:prstGeom>
        </p:spPr>
      </p:pic>
      <p:pic>
        <p:nvPicPr>
          <p:cNvPr id="4" name="Obrázok 7" descr="Obrázok, na ktorom je osoba, pózujúci, skupina, ľudia&#10;&#10;Automaticky generovaný popis">
            <a:extLst>
              <a:ext uri="{FF2B5EF4-FFF2-40B4-BE49-F238E27FC236}">
                <a16:creationId xmlns:a16="http://schemas.microsoft.com/office/drawing/2014/main" id="{62CD048D-3CC6-BB47-9E44-57B66A2B5E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93" r="433" b="9360"/>
          <a:stretch/>
        </p:blipFill>
        <p:spPr>
          <a:xfrm>
            <a:off x="8275606" y="809445"/>
            <a:ext cx="3548344" cy="3209751"/>
          </a:xfrm>
          <a:prstGeom prst="rect">
            <a:avLst/>
          </a:prstGeom>
        </p:spPr>
      </p:pic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3AC9BBF-9892-34E0-3E40-224F6A4D8053}"/>
              </a:ext>
            </a:extLst>
          </p:cNvPr>
          <p:cNvSpPr txBox="1">
            <a:spLocks/>
          </p:cNvSpPr>
          <p:nvPr/>
        </p:nvSpPr>
        <p:spPr>
          <a:xfrm>
            <a:off x="766313" y="18543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cs typeface="Calibri" panose="020F0502020204030204"/>
              </a:rPr>
              <a:t>dvojtýždňová prax</a:t>
            </a:r>
          </a:p>
          <a:p>
            <a:r>
              <a:rPr lang="sk-SK" dirty="0">
                <a:cs typeface="Calibri" panose="020F0502020204030204"/>
              </a:rPr>
              <a:t>9 študentov našej školy</a:t>
            </a:r>
          </a:p>
          <a:p>
            <a:r>
              <a:rPr lang="sk-SK" dirty="0">
                <a:cs typeface="Calibri" panose="020F0502020204030204"/>
              </a:rPr>
              <a:t>5 firiem</a:t>
            </a:r>
            <a:endParaRPr lang="sk-SK" dirty="0"/>
          </a:p>
          <a:p>
            <a:r>
              <a:rPr lang="sk-SK" dirty="0">
                <a:cs typeface="Calibri"/>
              </a:rPr>
              <a:t>cesta vlakom </a:t>
            </a: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pic>
        <p:nvPicPr>
          <p:cNvPr id="13" name="Obrázok 13" descr="Obrázok, na ktorom je osoba, obloha, vonkajšie, stojaci&#10;&#10;Automaticky generovaný popis">
            <a:extLst>
              <a:ext uri="{FF2B5EF4-FFF2-40B4-BE49-F238E27FC236}">
                <a16:creationId xmlns:a16="http://schemas.microsoft.com/office/drawing/2014/main" id="{85E52ACE-5245-9665-2A3B-C26DF6491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609" y="808532"/>
            <a:ext cx="2743200" cy="3659429"/>
          </a:xfrm>
          <a:prstGeom prst="rect">
            <a:avLst/>
          </a:prstGeom>
        </p:spPr>
      </p:pic>
      <p:pic>
        <p:nvPicPr>
          <p:cNvPr id="15" name="Obrázok 7" descr="Obrázok, na ktorom je vonkajšie, obloha, budova, ľudia&#10;&#10;Automaticky generovaný popis">
            <a:extLst>
              <a:ext uri="{FF2B5EF4-FFF2-40B4-BE49-F238E27FC236}">
                <a16:creationId xmlns:a16="http://schemas.microsoft.com/office/drawing/2014/main" id="{34BCBC68-A405-0EAC-DE56-7DEE6646D2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67" t="55795" r="10394" b="1617"/>
          <a:stretch/>
        </p:blipFill>
        <p:spPr>
          <a:xfrm>
            <a:off x="8330503" y="4239301"/>
            <a:ext cx="3476834" cy="22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8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2" descr="Zaoblené brushstroke">
            <a:extLst>
              <a:ext uri="{FF2B5EF4-FFF2-40B4-BE49-F238E27FC236}">
                <a16:creationId xmlns:a16="http://schemas.microsoft.com/office/drawing/2014/main" id="{47066E2D-C8BE-72A5-147F-0E079EF4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EB3956-86AE-BA1C-BD4E-0420E4026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502" y="178249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k-SK">
              <a:latin typeface="Calibri"/>
              <a:cs typeface="Calibri"/>
            </a:endParaRPr>
          </a:p>
          <a:p>
            <a:endParaRPr lang="sk-SK">
              <a:latin typeface="Calibri Light"/>
              <a:cs typeface="Calibri Light"/>
            </a:endParaRPr>
          </a:p>
        </p:txBody>
      </p:sp>
      <p:pic>
        <p:nvPicPr>
          <p:cNvPr id="5" name="Grafický objekt 8" descr="Značka výplň plnou farbou">
            <a:extLst>
              <a:ext uri="{FF2B5EF4-FFF2-40B4-BE49-F238E27FC236}">
                <a16:creationId xmlns:a16="http://schemas.microsoft.com/office/drawing/2014/main" id="{89E0445B-E1B4-6B78-3E3D-BE30FBC3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9215" y="585159"/>
            <a:ext cx="914400" cy="914400"/>
          </a:xfrm>
          <a:prstGeom prst="rect">
            <a:avLst/>
          </a:prstGeom>
        </p:spPr>
      </p:pic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3AC9BBF-9892-34E0-3E40-224F6A4D8053}"/>
              </a:ext>
            </a:extLst>
          </p:cNvPr>
          <p:cNvSpPr txBox="1">
            <a:spLocks/>
          </p:cNvSpPr>
          <p:nvPr/>
        </p:nvSpPr>
        <p:spPr>
          <a:xfrm>
            <a:off x="680049" y="18400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sk-SK" dirty="0" err="1">
                <a:cs typeface="Calibri"/>
              </a:rPr>
              <a:t>Haví</a:t>
            </a:r>
            <a:r>
              <a:rPr lang="sk-SK" dirty="0" err="1">
                <a:cs typeface="Calibri Light"/>
              </a:rPr>
              <a:t>ř</a:t>
            </a:r>
            <a:r>
              <a:rPr lang="sk-SK" dirty="0" err="1">
                <a:cs typeface="Calibri"/>
              </a:rPr>
              <a:t>ov</a:t>
            </a:r>
            <a:r>
              <a:rPr lang="sk-SK" dirty="0">
                <a:cs typeface="Calibri"/>
              </a:rPr>
              <a:t> - </a:t>
            </a:r>
            <a:r>
              <a:rPr lang="sk-SK" dirty="0" err="1">
                <a:cs typeface="Calibri"/>
              </a:rPr>
              <a:t>Ostava</a:t>
            </a:r>
            <a:r>
              <a:rPr lang="sk-SK" dirty="0">
                <a:cs typeface="Calibri"/>
              </a:rPr>
              <a:t> </a:t>
            </a:r>
            <a:endParaRPr lang="sk-SK"/>
          </a:p>
          <a:p>
            <a:r>
              <a:rPr lang="sk-SK" dirty="0">
                <a:cs typeface="Calibri"/>
              </a:rPr>
              <a:t>ubytovanie s raňajkami a večerov </a:t>
            </a:r>
            <a:endParaRPr lang="sk-SK" dirty="0">
              <a:ea typeface="+mn-lt"/>
              <a:cs typeface="+mn-lt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pic>
        <p:nvPicPr>
          <p:cNvPr id="11" name="Obrázok 13" descr="Obrázok, na ktorom je trávnik, strom, vonkajšie, park&#10;&#10;Automaticky generovaný popis">
            <a:extLst>
              <a:ext uri="{FF2B5EF4-FFF2-40B4-BE49-F238E27FC236}">
                <a16:creationId xmlns:a16="http://schemas.microsoft.com/office/drawing/2014/main" id="{515E51C6-2C2B-E1AB-C03A-041BFDFF8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180" y="3161310"/>
            <a:ext cx="5322318" cy="3568999"/>
          </a:xfrm>
          <a:prstGeom prst="rect">
            <a:avLst/>
          </a:prstGeom>
        </p:spPr>
      </p:pic>
      <p:pic>
        <p:nvPicPr>
          <p:cNvPr id="4" name="Obrázok 12" descr="Obrázok, na ktorom je cesta, vonkajšie, obloha, budova&#10;&#10;Automaticky generovaný popis">
            <a:extLst>
              <a:ext uri="{FF2B5EF4-FFF2-40B4-BE49-F238E27FC236}">
                <a16:creationId xmlns:a16="http://schemas.microsoft.com/office/drawing/2014/main" id="{963CED3D-6BE7-9E21-A1B4-6C7F5C7AD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249" y="263927"/>
            <a:ext cx="3979652" cy="2663919"/>
          </a:xfrm>
          <a:prstGeom prst="rect">
            <a:avLst/>
          </a:prstGeom>
        </p:spPr>
      </p:pic>
      <p:graphicFrame>
        <p:nvGraphicFramePr>
          <p:cNvPr id="10" name="Diagram 12">
            <a:extLst>
              <a:ext uri="{FF2B5EF4-FFF2-40B4-BE49-F238E27FC236}">
                <a16:creationId xmlns:a16="http://schemas.microsoft.com/office/drawing/2014/main" id="{BDF5D5C0-C91B-E4B0-F2C5-5CFB10F36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37089"/>
              </p:ext>
            </p:extLst>
          </p:nvPr>
        </p:nvGraphicFramePr>
        <p:xfrm>
          <a:off x="7030528" y="76201"/>
          <a:ext cx="1466492" cy="1213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0" name="Diagram 12">
            <a:extLst>
              <a:ext uri="{FF2B5EF4-FFF2-40B4-BE49-F238E27FC236}">
                <a16:creationId xmlns:a16="http://schemas.microsoft.com/office/drawing/2014/main" id="{7C93DA81-66FB-F716-7895-91286D2D2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101973"/>
              </p:ext>
            </p:extLst>
          </p:nvPr>
        </p:nvGraphicFramePr>
        <p:xfrm>
          <a:off x="5937850" y="2836651"/>
          <a:ext cx="1610265" cy="127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8" name="Obrázok 18" descr="Obrázok, na ktorom je tanier, stôl, jedlo, chod&#10;&#10;Automaticky generovaný popis">
            <a:extLst>
              <a:ext uri="{FF2B5EF4-FFF2-40B4-BE49-F238E27FC236}">
                <a16:creationId xmlns:a16="http://schemas.microsoft.com/office/drawing/2014/main" id="{F4FAB503-26AD-10F0-A217-47BED1A41C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516" y="3168771"/>
            <a:ext cx="1882098" cy="3352800"/>
          </a:xfrm>
          <a:prstGeom prst="rect">
            <a:avLst/>
          </a:prstGeom>
        </p:spPr>
      </p:pic>
      <p:pic>
        <p:nvPicPr>
          <p:cNvPr id="19" name="Obrázok 19" descr="Obrázok, na ktorom je jedlo, tanier, stôl, krajec&#10;&#10;Automaticky generovaný popis">
            <a:extLst>
              <a:ext uri="{FF2B5EF4-FFF2-40B4-BE49-F238E27FC236}">
                <a16:creationId xmlns:a16="http://schemas.microsoft.com/office/drawing/2014/main" id="{781F43D7-F5D6-E819-49A8-157273D50C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8838" y="3183147"/>
            <a:ext cx="1882098" cy="3352800"/>
          </a:xfrm>
          <a:prstGeom prst="rect">
            <a:avLst/>
          </a:prstGeom>
        </p:spPr>
      </p:pic>
      <p:pic>
        <p:nvPicPr>
          <p:cNvPr id="20" name="Obrázok 20" descr="Obrázok, na ktorom je tanier, stôl, čokoláda, jedlo&#10;&#10;Automaticky generovaný popis">
            <a:extLst>
              <a:ext uri="{FF2B5EF4-FFF2-40B4-BE49-F238E27FC236}">
                <a16:creationId xmlns:a16="http://schemas.microsoft.com/office/drawing/2014/main" id="{2E13CCF3-FEE3-F062-8525-3B6A85BFF3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37451" y="3140015"/>
            <a:ext cx="1659855" cy="3410311"/>
          </a:xfrm>
          <a:prstGeom prst="rect">
            <a:avLst/>
          </a:prstGeom>
        </p:spPr>
      </p:pic>
      <p:graphicFrame>
        <p:nvGraphicFramePr>
          <p:cNvPr id="23" name="Diagram 12">
            <a:extLst>
              <a:ext uri="{FF2B5EF4-FFF2-40B4-BE49-F238E27FC236}">
                <a16:creationId xmlns:a16="http://schemas.microsoft.com/office/drawing/2014/main" id="{B5BAD5F2-A120-81BD-8155-81394FF31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752895"/>
              </p:ext>
            </p:extLst>
          </p:nvPr>
        </p:nvGraphicFramePr>
        <p:xfrm>
          <a:off x="-186906" y="2736010"/>
          <a:ext cx="1480869" cy="111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204" name="Nadpis 1">
            <a:extLst>
              <a:ext uri="{FF2B5EF4-FFF2-40B4-BE49-F238E27FC236}">
                <a16:creationId xmlns:a16="http://schemas.microsoft.com/office/drawing/2014/main" id="{AFAE80B0-861B-4B7D-9A46-2E9EA5639E6C}"/>
              </a:ext>
            </a:extLst>
          </p:cNvPr>
          <p:cNvSpPr txBox="1">
            <a:spLocks/>
          </p:cNvSpPr>
          <p:nvPr/>
        </p:nvSpPr>
        <p:spPr>
          <a:xfrm>
            <a:off x="789317" y="388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>
                <a:ea typeface="Calibri Light"/>
                <a:cs typeface="Calibri Light"/>
              </a:rPr>
              <a:t>    </a:t>
            </a:r>
            <a:r>
              <a:rPr lang="sk-SK" b="1" err="1">
                <a:ea typeface="Calibri Light"/>
                <a:cs typeface="Calibri Light"/>
              </a:rPr>
              <a:t>Havířov</a:t>
            </a:r>
            <a:endParaRPr lang="sk-SK" b="1" err="1"/>
          </a:p>
        </p:txBody>
      </p:sp>
    </p:spTree>
    <p:extLst>
      <p:ext uri="{BB962C8B-B14F-4D97-AF65-F5344CB8AC3E}">
        <p14:creationId xmlns:p14="http://schemas.microsoft.com/office/powerpoint/2010/main" val="443064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cs typeface="Calibri Light"/>
              </a:rPr>
              <a:t>     </a:t>
            </a:r>
            <a:r>
              <a:rPr lang="sk-SK" b="1" err="1">
                <a:cs typeface="Calibri Light"/>
              </a:rPr>
              <a:t>Account</a:t>
            </a:r>
            <a:r>
              <a:rPr lang="sk-SK" b="1">
                <a:cs typeface="Calibri Light"/>
              </a:rPr>
              <a:t> Professional, a. s.</a:t>
            </a:r>
            <a:endParaRPr lang="sk-SK" b="1"/>
          </a:p>
        </p:txBody>
      </p:sp>
      <p:pic>
        <p:nvPicPr>
          <p:cNvPr id="7" name="Grafický objekt 7" descr="Notebook výplň plnou farbou">
            <a:extLst>
              <a:ext uri="{FF2B5EF4-FFF2-40B4-BE49-F238E27FC236}">
                <a16:creationId xmlns:a16="http://schemas.microsoft.com/office/drawing/2014/main" id="{FC9419BF-EDA4-D6F9-1A2A-0D158A6A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1000" y="584859"/>
            <a:ext cx="914400" cy="914400"/>
          </a:xfrm>
        </p:spPr>
      </p:pic>
      <p:pic>
        <p:nvPicPr>
          <p:cNvPr id="6" name="Obrázok 6">
            <a:extLst>
              <a:ext uri="{FF2B5EF4-FFF2-40B4-BE49-F238E27FC236}">
                <a16:creationId xmlns:a16="http://schemas.microsoft.com/office/drawing/2014/main" id="{ED818256-9C5A-F800-689A-2D7633954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439" y="108844"/>
            <a:ext cx="4123426" cy="2283974"/>
          </a:xfrm>
          <a:prstGeom prst="rect">
            <a:avLst/>
          </a:prstGeom>
        </p:spPr>
      </p:pic>
      <p:pic>
        <p:nvPicPr>
          <p:cNvPr id="5" name="Obrázok 7" descr="Obrázok, na ktorom je text, vonkajšie&#10;&#10;Automaticky generovaný popis">
            <a:extLst>
              <a:ext uri="{FF2B5EF4-FFF2-40B4-BE49-F238E27FC236}">
                <a16:creationId xmlns:a16="http://schemas.microsoft.com/office/drawing/2014/main" id="{07D1E67F-A0B5-52C3-F758-1F98B9A579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52" r="621" b="13060"/>
          <a:stretch/>
        </p:blipFill>
        <p:spPr>
          <a:xfrm>
            <a:off x="8719957" y="2378013"/>
            <a:ext cx="3004690" cy="3625177"/>
          </a:xfrm>
          <a:prstGeom prst="rect">
            <a:avLst/>
          </a:prstGeom>
        </p:spPr>
      </p:pic>
      <p:pic>
        <p:nvPicPr>
          <p:cNvPr id="8" name="Obrázok 8" descr="Obrázok, na ktorom je text, osoba, vnútri, pracujúci&#10;&#10;Automaticky generovaný popis">
            <a:extLst>
              <a:ext uri="{FF2B5EF4-FFF2-40B4-BE49-F238E27FC236}">
                <a16:creationId xmlns:a16="http://schemas.microsoft.com/office/drawing/2014/main" id="{B88A22E5-D32F-1DC2-EF35-94665EE66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27" y="3218190"/>
            <a:ext cx="4022786" cy="2808258"/>
          </a:xfrm>
          <a:prstGeom prst="rect">
            <a:avLst/>
          </a:prstGeom>
        </p:spPr>
      </p:pic>
      <p:sp>
        <p:nvSpPr>
          <p:cNvPr id="9" name="Zástupný objekt pre obsah 11">
            <a:extLst>
              <a:ext uri="{FF2B5EF4-FFF2-40B4-BE49-F238E27FC236}">
                <a16:creationId xmlns:a16="http://schemas.microsoft.com/office/drawing/2014/main" id="{B348C58D-ADB2-E425-96D0-0DCA138DA7B0}"/>
              </a:ext>
            </a:extLst>
          </p:cNvPr>
          <p:cNvSpPr txBox="1">
            <a:spLocks/>
          </p:cNvSpPr>
          <p:nvPr/>
        </p:nvSpPr>
        <p:spPr>
          <a:xfrm>
            <a:off x="1168880" y="1710607"/>
            <a:ext cx="10256808" cy="40206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600" b="1" dirty="0">
                <a:cs typeface="Calibri"/>
              </a:rPr>
              <a:t>Veronika a </a:t>
            </a:r>
            <a:r>
              <a:rPr lang="sk-SK" sz="2600" b="1" dirty="0" err="1">
                <a:cs typeface="Calibri"/>
              </a:rPr>
              <a:t>Bianka</a:t>
            </a:r>
            <a:r>
              <a:rPr lang="sk-SK" sz="2600" b="1" dirty="0">
                <a:cs typeface="Calibri"/>
              </a:rPr>
              <a:t> </a:t>
            </a:r>
          </a:p>
          <a:p>
            <a:r>
              <a:rPr lang="sk-SK" sz="2600" b="1" dirty="0">
                <a:cs typeface="Calibri"/>
              </a:rPr>
              <a:t>účtovnícka firma</a:t>
            </a:r>
            <a:r>
              <a:rPr lang="sk-SK" sz="2600" dirty="0">
                <a:cs typeface="Calibri"/>
              </a:rPr>
              <a:t>, zameraná na podvojné účtovníctvo </a:t>
            </a:r>
            <a:endParaRPr lang="sk-SK" dirty="0">
              <a:cs typeface="Calibri"/>
            </a:endParaRPr>
          </a:p>
          <a:p>
            <a:r>
              <a:rPr lang="sk-SK" sz="2600" dirty="0">
                <a:cs typeface="Calibri"/>
              </a:rPr>
              <a:t>Ostrava</a:t>
            </a:r>
          </a:p>
          <a:p>
            <a:endParaRPr lang="sk-SK" sz="2600" dirty="0">
              <a:cs typeface="Calibri"/>
            </a:endParaRPr>
          </a:p>
          <a:p>
            <a:pPr marL="0" indent="0">
              <a:buNone/>
            </a:pPr>
            <a:endParaRPr lang="sk-SK" sz="2600">
              <a:cs typeface="Calibri"/>
            </a:endParaRPr>
          </a:p>
          <a:p>
            <a:pPr marL="0" indent="0">
              <a:buNone/>
            </a:pPr>
            <a:endParaRPr lang="sk-SK" sz="2600">
              <a:cs typeface="Calibri"/>
            </a:endParaRPr>
          </a:p>
          <a:p>
            <a:endParaRPr lang="sk-SK" sz="2600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graphicFrame>
        <p:nvGraphicFramePr>
          <p:cNvPr id="11" name="Zástupný objekt pre obsah 11">
            <a:extLst>
              <a:ext uri="{FF2B5EF4-FFF2-40B4-BE49-F238E27FC236}">
                <a16:creationId xmlns:a16="http://schemas.microsoft.com/office/drawing/2014/main" id="{D4596297-9CC4-F22C-41CC-F5FFEEF15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557162"/>
              </p:ext>
            </p:extLst>
          </p:nvPr>
        </p:nvGraphicFramePr>
        <p:xfrm>
          <a:off x="631165" y="3214478"/>
          <a:ext cx="3801374" cy="28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7079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cs typeface="Calibri Light"/>
              </a:rPr>
              <a:t>     </a:t>
            </a:r>
            <a:r>
              <a:rPr lang="sk-SK" b="1">
                <a:cs typeface="Calibri Light"/>
              </a:rPr>
              <a:t> Agamos.cz</a:t>
            </a:r>
          </a:p>
        </p:txBody>
      </p:sp>
      <p:pic>
        <p:nvPicPr>
          <p:cNvPr id="4" name="Obrázok 4" descr="Obrázok, na ktorom je text, stena, vnútri, osoba&#10;&#10;Automaticky generovaný popis">
            <a:extLst>
              <a:ext uri="{FF2B5EF4-FFF2-40B4-BE49-F238E27FC236}">
                <a16:creationId xmlns:a16="http://schemas.microsoft.com/office/drawing/2014/main" id="{A7F29241-4826-F758-3990-E8BE713F0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06851" y="2702644"/>
            <a:ext cx="2731542" cy="3632471"/>
          </a:xfrm>
          <a:prstGeom prst="rect">
            <a:avLst/>
          </a:prstGeom>
        </p:spPr>
      </p:pic>
      <p:pic>
        <p:nvPicPr>
          <p:cNvPr id="9" name="Obrázok 9">
            <a:extLst>
              <a:ext uri="{FF2B5EF4-FFF2-40B4-BE49-F238E27FC236}">
                <a16:creationId xmlns:a16="http://schemas.microsoft.com/office/drawing/2014/main" id="{74A48BA7-29E2-BD95-199D-51A6E21B4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48" r="369" b="24074"/>
          <a:stretch/>
        </p:blipFill>
        <p:spPr>
          <a:xfrm>
            <a:off x="6881004" y="202720"/>
            <a:ext cx="4425361" cy="207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cký objekt 9" descr="Vzdialený jazyk pre učenie výplň plnou farbou">
            <a:extLst>
              <a:ext uri="{FF2B5EF4-FFF2-40B4-BE49-F238E27FC236}">
                <a16:creationId xmlns:a16="http://schemas.microsoft.com/office/drawing/2014/main" id="{8CFE9EEC-5EB1-1CAD-2D29-C14F30C69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6121" y="585159"/>
            <a:ext cx="914400" cy="914400"/>
          </a:xfrm>
          <a:prstGeom prst="rect">
            <a:avLst/>
          </a:prstGeom>
        </p:spPr>
      </p:pic>
      <p:pic>
        <p:nvPicPr>
          <p:cNvPr id="5" name="Obrázok 5" descr="Obrázok, na ktorom je osoba, vnútri, pracujúci&#10;&#10;Automaticky generovaný popis">
            <a:extLst>
              <a:ext uri="{FF2B5EF4-FFF2-40B4-BE49-F238E27FC236}">
                <a16:creationId xmlns:a16="http://schemas.microsoft.com/office/drawing/2014/main" id="{4981BD91-A66E-C0B6-E5C3-D0F11BC33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250" y="2707257"/>
            <a:ext cx="2714445" cy="3628846"/>
          </a:xfrm>
          <a:prstGeom prst="rect">
            <a:avLst/>
          </a:prstGeom>
        </p:spPr>
      </p:pic>
      <p:sp>
        <p:nvSpPr>
          <p:cNvPr id="7" name="Zástupný objekt pre obsah 11">
            <a:extLst>
              <a:ext uri="{FF2B5EF4-FFF2-40B4-BE49-F238E27FC236}">
                <a16:creationId xmlns:a16="http://schemas.microsoft.com/office/drawing/2014/main" id="{E5C0F216-CC06-C402-ED2B-F119F5D4F463}"/>
              </a:ext>
            </a:extLst>
          </p:cNvPr>
          <p:cNvSpPr txBox="1">
            <a:spLocks/>
          </p:cNvSpPr>
          <p:nvPr/>
        </p:nvSpPr>
        <p:spPr>
          <a:xfrm>
            <a:off x="536275" y="171060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600" b="1" dirty="0">
                <a:cs typeface="Calibri"/>
              </a:rPr>
              <a:t>Matúš a Števo</a:t>
            </a:r>
          </a:p>
          <a:p>
            <a:r>
              <a:rPr lang="sk-SK" sz="2600" dirty="0">
                <a:cs typeface="Calibri"/>
              </a:rPr>
              <a:t>sprostredkovateľská agentúra </a:t>
            </a:r>
          </a:p>
          <a:p>
            <a:r>
              <a:rPr lang="sk-SK" sz="2600" dirty="0" err="1">
                <a:cs typeface="Calibri"/>
              </a:rPr>
              <a:t>Haviřov</a:t>
            </a:r>
            <a:r>
              <a:rPr lang="sk-SK" sz="2600" dirty="0">
                <a:ea typeface="+mn-lt"/>
                <a:cs typeface="+mn-lt"/>
              </a:rPr>
              <a:t> </a:t>
            </a:r>
          </a:p>
          <a:p>
            <a:endParaRPr lang="sk-SK" sz="2600">
              <a:cs typeface="Calibri"/>
            </a:endParaRPr>
          </a:p>
          <a:p>
            <a:pPr marL="0" indent="0">
              <a:buNone/>
            </a:pPr>
            <a:endParaRPr lang="sk-SK" sz="2600">
              <a:cs typeface="Calibri"/>
            </a:endParaRPr>
          </a:p>
          <a:p>
            <a:endParaRPr lang="sk-SK" sz="2600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graphicFrame>
        <p:nvGraphicFramePr>
          <p:cNvPr id="55" name="Zástupný objekt pre obsah 11">
            <a:extLst>
              <a:ext uri="{FF2B5EF4-FFF2-40B4-BE49-F238E27FC236}">
                <a16:creationId xmlns:a16="http://schemas.microsoft.com/office/drawing/2014/main" id="{FDDBDDA6-FB39-A4BC-0792-DEE9B9CC34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751736"/>
              </p:ext>
            </p:extLst>
          </p:nvPr>
        </p:nvGraphicFramePr>
        <p:xfrm>
          <a:off x="573655" y="2840667"/>
          <a:ext cx="5325374" cy="3977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6283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2" descr="Zaoblené brushstroke">
            <a:extLst>
              <a:ext uri="{FF2B5EF4-FFF2-40B4-BE49-F238E27FC236}">
                <a16:creationId xmlns:a16="http://schemas.microsoft.com/office/drawing/2014/main" id="{F668F6A0-9C65-34CB-4662-B13E8337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a typeface="Calibri Light"/>
                <a:cs typeface="Calibri Light"/>
              </a:rPr>
              <a:t>      </a:t>
            </a:r>
            <a:r>
              <a:rPr lang="sk-SK" b="1" err="1">
                <a:ea typeface="Calibri Light"/>
                <a:cs typeface="Calibri Light"/>
              </a:rPr>
              <a:t>Primanota</a:t>
            </a:r>
            <a:r>
              <a:rPr lang="sk-SK" b="1">
                <a:ea typeface="Calibri Light"/>
                <a:cs typeface="Calibri Light"/>
              </a:rPr>
              <a:t>, s. r. o.</a:t>
            </a:r>
          </a:p>
        </p:txBody>
      </p:sp>
      <p:pic>
        <p:nvPicPr>
          <p:cNvPr id="10" name="Grafický objekt 10" descr="Počítač výplň plnou farbou">
            <a:extLst>
              <a:ext uri="{FF2B5EF4-FFF2-40B4-BE49-F238E27FC236}">
                <a16:creationId xmlns:a16="http://schemas.microsoft.com/office/drawing/2014/main" id="{81763338-E89A-756D-67EB-28E5CDFB5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1706" y="585159"/>
            <a:ext cx="914400" cy="914400"/>
          </a:xfrm>
          <a:prstGeom prst="rect">
            <a:avLst/>
          </a:prstGeom>
        </p:spPr>
      </p:pic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E8431D5-B81A-326F-60FA-08445EC3B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b="1" dirty="0">
                <a:cs typeface="Calibri"/>
              </a:rPr>
              <a:t>Diana a </a:t>
            </a:r>
            <a:r>
              <a:rPr lang="sk-SK" b="1" dirty="0" err="1">
                <a:cs typeface="Calibri"/>
              </a:rPr>
              <a:t>Bianka</a:t>
            </a:r>
            <a:r>
              <a:rPr lang="sk-SK" b="1" dirty="0">
                <a:cs typeface="Calibri"/>
              </a:rPr>
              <a:t> </a:t>
            </a:r>
          </a:p>
          <a:p>
            <a:r>
              <a:rPr lang="sk-SK" dirty="0">
                <a:cs typeface="Calibri"/>
              </a:rPr>
              <a:t>účtovnícka firma, zameraná na podvojné účtovníctvo </a:t>
            </a:r>
            <a:endParaRPr lang="sk-SK" dirty="0"/>
          </a:p>
          <a:p>
            <a:r>
              <a:rPr lang="sk-SK" dirty="0">
                <a:cs typeface="Calibri"/>
              </a:rPr>
              <a:t>Ostrava</a:t>
            </a: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pic>
        <p:nvPicPr>
          <p:cNvPr id="3" name="Obrázok 4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ECD3C979-0C45-5D21-623B-DD34A3555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600" y="2898836"/>
            <a:ext cx="2721813" cy="3677009"/>
          </a:xfrm>
          <a:prstGeom prst="rect">
            <a:avLst/>
          </a:prstGeom>
        </p:spPr>
      </p:pic>
      <p:pic>
        <p:nvPicPr>
          <p:cNvPr id="5" name="Obrázok 5" descr="Obrázok, na ktorom je text, vnútri, kniha, polica&#10;&#10;Automaticky generovaný popis">
            <a:extLst>
              <a:ext uri="{FF2B5EF4-FFF2-40B4-BE49-F238E27FC236}">
                <a16:creationId xmlns:a16="http://schemas.microsoft.com/office/drawing/2014/main" id="{C318EB6A-D80D-2504-680F-A257D1D5B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248" y="2893248"/>
            <a:ext cx="2743200" cy="3659429"/>
          </a:xfrm>
          <a:prstGeom prst="rect">
            <a:avLst/>
          </a:prstGeom>
        </p:spPr>
      </p:pic>
      <p:graphicFrame>
        <p:nvGraphicFramePr>
          <p:cNvPr id="22" name="Zástupný objekt pre obsah 11">
            <a:extLst>
              <a:ext uri="{FF2B5EF4-FFF2-40B4-BE49-F238E27FC236}">
                <a16:creationId xmlns:a16="http://schemas.microsoft.com/office/drawing/2014/main" id="{E244E983-67BB-5224-D2FC-BFD8EC9D2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794050"/>
              </p:ext>
            </p:extLst>
          </p:nvPr>
        </p:nvGraphicFramePr>
        <p:xfrm>
          <a:off x="717431" y="3343874"/>
          <a:ext cx="5310996" cy="3330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8071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Zaoblené brushstroke">
            <a:extLst>
              <a:ext uri="{FF2B5EF4-FFF2-40B4-BE49-F238E27FC236}">
                <a16:creationId xmlns:a16="http://schemas.microsoft.com/office/drawing/2014/main" id="{9B1B2424-B9A2-8075-6033-8B45695F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50831" y="-2192547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AAF082-289B-D2A6-D132-863794E0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cs typeface="Calibri Light"/>
              </a:rPr>
              <a:t>     </a:t>
            </a:r>
            <a:r>
              <a:rPr lang="sk-SK" b="1">
                <a:cs typeface="Calibri Light"/>
              </a:rPr>
              <a:t>V4 </a:t>
            </a:r>
            <a:r>
              <a:rPr lang="sk-SK" b="1" err="1">
                <a:cs typeface="Calibri Light"/>
              </a:rPr>
              <a:t>Legal</a:t>
            </a:r>
            <a:endParaRPr lang="sk-SK" b="1" err="1"/>
          </a:p>
        </p:txBody>
      </p:sp>
      <p:pic>
        <p:nvPicPr>
          <p:cNvPr id="5" name="Grafický objekt 5" descr="Kladivko výplň plnou farbou">
            <a:extLst>
              <a:ext uri="{FF2B5EF4-FFF2-40B4-BE49-F238E27FC236}">
                <a16:creationId xmlns:a16="http://schemas.microsoft.com/office/drawing/2014/main" id="{2297D997-0E0F-4F36-48D5-28803FFCE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283" y="584859"/>
            <a:ext cx="914400" cy="914400"/>
          </a:xfrm>
        </p:spPr>
      </p:pic>
      <p:pic>
        <p:nvPicPr>
          <p:cNvPr id="4" name="Obrázok 4">
            <a:extLst>
              <a:ext uri="{FF2B5EF4-FFF2-40B4-BE49-F238E27FC236}">
                <a16:creationId xmlns:a16="http://schemas.microsoft.com/office/drawing/2014/main" id="{EE6AF613-E20D-94B9-9007-8149215EE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830" y="5650212"/>
            <a:ext cx="3990075" cy="1121613"/>
          </a:xfrm>
          <a:prstGeom prst="rect">
            <a:avLst/>
          </a:prstGeom>
        </p:spPr>
      </p:pic>
      <p:sp>
        <p:nvSpPr>
          <p:cNvPr id="13" name="Zástupný objekt pre obsah 11">
            <a:extLst>
              <a:ext uri="{FF2B5EF4-FFF2-40B4-BE49-F238E27FC236}">
                <a16:creationId xmlns:a16="http://schemas.microsoft.com/office/drawing/2014/main" id="{2C7EEA86-C2DB-E7D7-849D-E68B74B3BBCB}"/>
              </a:ext>
            </a:extLst>
          </p:cNvPr>
          <p:cNvSpPr txBox="1">
            <a:spLocks/>
          </p:cNvSpPr>
          <p:nvPr/>
        </p:nvSpPr>
        <p:spPr>
          <a:xfrm>
            <a:off x="622540" y="171060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cs typeface="Calibri"/>
              </a:rPr>
              <a:t>Lucka </a:t>
            </a:r>
          </a:p>
          <a:p>
            <a:r>
              <a:rPr lang="sk-SK" dirty="0">
                <a:cs typeface="Calibri"/>
              </a:rPr>
              <a:t>Advokátska kancelária  </a:t>
            </a:r>
            <a:endParaRPr lang="sk-SK" dirty="0"/>
          </a:p>
          <a:p>
            <a:r>
              <a:rPr lang="sk-SK" dirty="0">
                <a:cs typeface="Calibri"/>
              </a:rPr>
              <a:t>Ostrava</a:t>
            </a: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endParaRPr lang="sk-SK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dirty="0">
                <a:cs typeface="Calibri"/>
              </a:rPr>
              <a:t>                         </a:t>
            </a:r>
          </a:p>
        </p:txBody>
      </p:sp>
      <p:pic>
        <p:nvPicPr>
          <p:cNvPr id="14" name="Obrázok 14" descr="Obrázok, na ktorom je text, osoba&#10;&#10;Automaticky generovaný popis">
            <a:extLst>
              <a:ext uri="{FF2B5EF4-FFF2-40B4-BE49-F238E27FC236}">
                <a16:creationId xmlns:a16="http://schemas.microsoft.com/office/drawing/2014/main" id="{B808C55C-A741-2FD2-5FED-3A23094F12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07" r="752" b="10490"/>
          <a:stretch/>
        </p:blipFill>
        <p:spPr>
          <a:xfrm>
            <a:off x="5534249" y="146173"/>
            <a:ext cx="3007030" cy="5123948"/>
          </a:xfrm>
          <a:prstGeom prst="rect">
            <a:avLst/>
          </a:prstGeom>
        </p:spPr>
      </p:pic>
      <p:pic>
        <p:nvPicPr>
          <p:cNvPr id="15" name="Obrázok 15" descr="Obrázok, na ktorom je text, počítač, dokument, písací stôl&#10;&#10;Automaticky generovaný popis">
            <a:extLst>
              <a:ext uri="{FF2B5EF4-FFF2-40B4-BE49-F238E27FC236}">
                <a16:creationId xmlns:a16="http://schemas.microsoft.com/office/drawing/2014/main" id="{B8A36869-BB22-90D0-660B-95C4765F4D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742" r="752" b="10490"/>
          <a:stretch/>
        </p:blipFill>
        <p:spPr>
          <a:xfrm>
            <a:off x="8711645" y="143515"/>
            <a:ext cx="3078918" cy="5227231"/>
          </a:xfrm>
          <a:prstGeom prst="rect">
            <a:avLst/>
          </a:prstGeom>
        </p:spPr>
      </p:pic>
      <p:graphicFrame>
        <p:nvGraphicFramePr>
          <p:cNvPr id="7" name="Zástupný objekt pre obsah 11">
            <a:extLst>
              <a:ext uri="{FF2B5EF4-FFF2-40B4-BE49-F238E27FC236}">
                <a16:creationId xmlns:a16="http://schemas.microsoft.com/office/drawing/2014/main" id="{FD836B35-E8EE-955C-E495-EF76DCDFD9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630338"/>
              </p:ext>
            </p:extLst>
          </p:nvPr>
        </p:nvGraphicFramePr>
        <p:xfrm>
          <a:off x="631165" y="3214478"/>
          <a:ext cx="3801374" cy="28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3975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2" descr="Zaoblené brushstroke">
            <a:extLst>
              <a:ext uri="{FF2B5EF4-FFF2-40B4-BE49-F238E27FC236}">
                <a16:creationId xmlns:a16="http://schemas.microsoft.com/office/drawing/2014/main" id="{F668F6A0-9C65-34CB-4662-B13E8337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49486" cy="1339940"/>
          </a:xfrm>
        </p:spPr>
        <p:txBody>
          <a:bodyPr>
            <a:normAutofit fontScale="90000"/>
          </a:bodyPr>
          <a:lstStyle/>
          <a:p>
            <a:r>
              <a:rPr lang="sk-SK">
                <a:ea typeface="Calibri Light"/>
                <a:cs typeface="Calibri Light"/>
              </a:rPr>
              <a:t>      </a:t>
            </a:r>
            <a:r>
              <a:rPr lang="sk-SK"/>
              <a:t/>
            </a:r>
            <a:br>
              <a:rPr lang="sk-SK"/>
            </a:br>
            <a:r>
              <a:rPr lang="sk-SK" sz="4000" b="1"/>
              <a:t>        Krajská </a:t>
            </a:r>
            <a:r>
              <a:rPr lang="sk-SK" sz="4000" b="1" err="1"/>
              <a:t>hospodářská</a:t>
            </a:r>
            <a:r>
              <a:rPr lang="sk-SK" sz="4000" b="1"/>
              <a:t> komora </a:t>
            </a:r>
            <a:r>
              <a:rPr lang="sk-SK" sz="4000" b="1" err="1"/>
              <a:t>Moravskoslezského</a:t>
            </a:r>
            <a:r>
              <a:rPr lang="sk-SK" sz="4000" b="1"/>
              <a:t> kraje</a:t>
            </a:r>
            <a:endParaRPr lang="sk-SK" sz="4000" b="1">
              <a:cs typeface="Calibri Light"/>
            </a:endParaRPr>
          </a:p>
          <a:p>
            <a:endParaRPr lang="sk-SK">
              <a:ea typeface="Calibri Light"/>
              <a:cs typeface="Calibri Light"/>
            </a:endParaRPr>
          </a:p>
        </p:txBody>
      </p:sp>
      <p:pic>
        <p:nvPicPr>
          <p:cNvPr id="10" name="Grafický objekt 10" descr="Počítač výplň plnou farbou">
            <a:extLst>
              <a:ext uri="{FF2B5EF4-FFF2-40B4-BE49-F238E27FC236}">
                <a16:creationId xmlns:a16="http://schemas.microsoft.com/office/drawing/2014/main" id="{81763338-E89A-756D-67EB-28E5CDFB5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4234" y="513272"/>
            <a:ext cx="914400" cy="914400"/>
          </a:xfrm>
          <a:prstGeom prst="rect">
            <a:avLst/>
          </a:prstGeom>
        </p:spPr>
      </p:pic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7E8431D5-B81A-326F-60FA-08445EC3B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068" y="214192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b="1" dirty="0">
                <a:cs typeface="Calibri"/>
              </a:rPr>
              <a:t>Filip</a:t>
            </a:r>
          </a:p>
          <a:p>
            <a:r>
              <a:rPr lang="sk-SK" dirty="0">
                <a:cs typeface="Calibri"/>
              </a:rPr>
              <a:t>Ostrava</a:t>
            </a:r>
          </a:p>
        </p:txBody>
      </p:sp>
      <p:pic>
        <p:nvPicPr>
          <p:cNvPr id="5" name="Obrázok 5">
            <a:extLst>
              <a:ext uri="{FF2B5EF4-FFF2-40B4-BE49-F238E27FC236}">
                <a16:creationId xmlns:a16="http://schemas.microsoft.com/office/drawing/2014/main" id="{E5B240FC-6458-690F-0D91-4E48D0A1B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312" y="3109105"/>
            <a:ext cx="3630282" cy="3644659"/>
          </a:xfrm>
          <a:prstGeom prst="rect">
            <a:avLst/>
          </a:prstGeom>
        </p:spPr>
      </p:pic>
      <p:pic>
        <p:nvPicPr>
          <p:cNvPr id="3" name="Obrázok 5" descr="Obrázok, na ktorom je text, prenosný počítač, počítač, osoba&#10;&#10;Automaticky generovaný popis">
            <a:extLst>
              <a:ext uri="{FF2B5EF4-FFF2-40B4-BE49-F238E27FC236}">
                <a16:creationId xmlns:a16="http://schemas.microsoft.com/office/drawing/2014/main" id="{0F4BFBBC-FEFC-A6C6-57C9-E20E4C0D8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92" y="2088117"/>
            <a:ext cx="3232030" cy="4349542"/>
          </a:xfrm>
          <a:prstGeom prst="rect">
            <a:avLst/>
          </a:prstGeom>
        </p:spPr>
      </p:pic>
      <p:pic>
        <p:nvPicPr>
          <p:cNvPr id="6" name="Obrázok 6" descr="Obrázok, na ktorom je text, budova, vonkajšie, trávnik&#10;&#10;Automaticky generovaný popis">
            <a:extLst>
              <a:ext uri="{FF2B5EF4-FFF2-40B4-BE49-F238E27FC236}">
                <a16:creationId xmlns:a16="http://schemas.microsoft.com/office/drawing/2014/main" id="{DEF9EA19-2FC3-DEE9-0253-9C83C7553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042" y="3436924"/>
            <a:ext cx="4569124" cy="30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2" descr="Zaoblené brushstroke">
            <a:extLst>
              <a:ext uri="{FF2B5EF4-FFF2-40B4-BE49-F238E27FC236}">
                <a16:creationId xmlns:a16="http://schemas.microsoft.com/office/drawing/2014/main" id="{F668F6A0-9C65-34CB-4662-B13E8337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00000">
            <a:off x="-1236454" y="-2091906"/>
            <a:ext cx="6254150" cy="625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25ABF4-275C-5EB3-0436-9DA30F0A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a typeface="Calibri Light"/>
                <a:cs typeface="Calibri Light"/>
              </a:rPr>
              <a:t>      </a:t>
            </a:r>
          </a:p>
        </p:txBody>
      </p:sp>
      <p:graphicFrame>
        <p:nvGraphicFramePr>
          <p:cNvPr id="14" name="Zástupný objekt pre obsah 11">
            <a:extLst>
              <a:ext uri="{FF2B5EF4-FFF2-40B4-BE49-F238E27FC236}">
                <a16:creationId xmlns:a16="http://schemas.microsoft.com/office/drawing/2014/main" id="{7B8869CA-C927-8724-C76A-B93668AB14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5457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Grafický objekt 4" descr="Stĺpcový graf so vzostupným trendom výplň plnou farbou">
            <a:extLst>
              <a:ext uri="{FF2B5EF4-FFF2-40B4-BE49-F238E27FC236}">
                <a16:creationId xmlns:a16="http://schemas.microsoft.com/office/drawing/2014/main" id="{D2DF5B83-1D48-2801-8491-94A316CACF50}"/>
              </a:ext>
            </a:extLst>
          </p:cNvPr>
          <p:cNvPicPr>
            <a:picLocks noGrp="1"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6582" y="454025"/>
            <a:ext cx="914400" cy="914400"/>
          </a:xfrm>
          <a:prstGeom prst="rect">
            <a:avLst/>
          </a:prstGeom>
        </p:spPr>
      </p:pic>
      <p:pic>
        <p:nvPicPr>
          <p:cNvPr id="6" name="Grafický objekt 4" descr="Stĺpcový graf so vzostupným trendom výplň plnou farbou">
            <a:extLst>
              <a:ext uri="{FF2B5EF4-FFF2-40B4-BE49-F238E27FC236}">
                <a16:creationId xmlns:a16="http://schemas.microsoft.com/office/drawing/2014/main" id="{D2DF5B83-1D48-2801-8491-94A316CACF50}"/>
              </a:ext>
            </a:extLst>
          </p:cNvPr>
          <p:cNvPicPr>
            <a:picLocks noGrp="1"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6582" y="454025"/>
            <a:ext cx="914400" cy="9144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C06A2DF-C35C-7124-DA00-7EFDACACD1E3}"/>
              </a:ext>
            </a:extLst>
          </p:cNvPr>
          <p:cNvSpPr txBox="1">
            <a:spLocks/>
          </p:cNvSpPr>
          <p:nvPr/>
        </p:nvSpPr>
        <p:spPr>
          <a:xfrm>
            <a:off x="990600" y="3593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>
                <a:cs typeface="Calibri Light"/>
              </a:rPr>
              <a:t>     </a:t>
            </a:r>
            <a:r>
              <a:rPr lang="sk-SK" b="1">
                <a:cs typeface="Calibri Light"/>
              </a:rPr>
              <a:t>Čo nám Erasmus priniesol?</a:t>
            </a:r>
          </a:p>
        </p:txBody>
      </p:sp>
    </p:spTree>
    <p:extLst>
      <p:ext uri="{BB962C8B-B14F-4D97-AF65-F5344CB8AC3E}">
        <p14:creationId xmlns:p14="http://schemas.microsoft.com/office/powerpoint/2010/main" val="2362114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Širokouhlá</PresentationFormat>
  <Paragraphs>90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Sitka Text</vt:lpstr>
      <vt:lpstr>Motív Office</vt:lpstr>
      <vt:lpstr>Prezentácia programu PowerPoint</vt:lpstr>
      <vt:lpstr>    Havířov</vt:lpstr>
      <vt:lpstr>Prezentácia programu PowerPoint</vt:lpstr>
      <vt:lpstr>     Account Professional, a. s.</vt:lpstr>
      <vt:lpstr>      Agamos.cz</vt:lpstr>
      <vt:lpstr>      Primanota, s. r. o.</vt:lpstr>
      <vt:lpstr>     V4 Legal</vt:lpstr>
      <vt:lpstr>               Krajská hospodářská komora Moravskoslezského kraje </vt:lpstr>
      <vt:lpstr>      </vt:lpstr>
      <vt:lpstr>Prezentácia programu PowerPoint</vt:lpstr>
      <vt:lpstr>   Escape room</vt:lpstr>
      <vt:lpstr>   Voľný čas</vt:lpstr>
      <vt:lpstr>   Otázky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referent</dc:creator>
  <cp:lastModifiedBy>Používateľ systému Windows</cp:lastModifiedBy>
  <cp:revision>264</cp:revision>
  <dcterms:created xsi:type="dcterms:W3CDTF">2022-10-25T13:45:56Z</dcterms:created>
  <dcterms:modified xsi:type="dcterms:W3CDTF">2022-11-22T07:26:54Z</dcterms:modified>
</cp:coreProperties>
</file>