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2" r:id="rId10"/>
    <p:sldId id="265" r:id="rId11"/>
    <p:sldId id="264" r:id="rId12"/>
    <p:sldId id="273" r:id="rId13"/>
    <p:sldId id="267" r:id="rId14"/>
    <p:sldId id="268" r:id="rId15"/>
    <p:sldId id="266" r:id="rId16"/>
    <p:sldId id="271" r:id="rId17"/>
    <p:sldId id="272" r:id="rId18"/>
    <p:sldId id="274" r:id="rId19"/>
    <p:sldId id="270" r:id="rId2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6F99C-4C69-4201-914F-7BB2DB983526}" v="1" dt="2023-09-10T22:20:04.061"/>
    <p1510:client id="{57A48E56-340C-4FB9-A9C9-E0F2F6E0F160}" v="458" dt="2023-09-10T20:01:12.724"/>
    <p1510:client id="{87A8F793-8EC1-450B-9B3B-790D1E288328}" v="1543" dt="2023-09-10T22:12:46.270"/>
    <p1510:client id="{C95AB057-D6CD-4CA9-90C0-BE006C0530B6}" v="61" dt="2023-10-01T10:03:15.038"/>
    <p1510:client id="{DFE12A91-9CFB-49F7-A27C-D6D83A3C2EC4}" v="243" dt="2023-09-10T19:21:03.262"/>
    <p1510:client id="{F442AC53-29A0-A15A-4D2F-733534D12AC9}" v="133" dt="2023-09-11T10:05:59.403"/>
    <p1510:client id="{FEBBF529-02A0-62BC-A93F-38444BF85CFB}" v="295" dt="2023-09-11T10:20:40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Durjasz" userId="S::mdurjasz@eduwarszawa.pl::9b013992-e6bd-4c32-800a-d2f02868c9eb" providerId="AD" clId="Web-{0CB6F99C-4C69-4201-914F-7BB2DB983526}"/>
    <pc:docChg chg="sldOrd">
      <pc:chgData name="Monika Durjasz" userId="S::mdurjasz@eduwarszawa.pl::9b013992-e6bd-4c32-800a-d2f02868c9eb" providerId="AD" clId="Web-{0CB6F99C-4C69-4201-914F-7BB2DB983526}" dt="2023-09-10T22:20:04.061" v="0"/>
      <pc:docMkLst>
        <pc:docMk/>
      </pc:docMkLst>
      <pc:sldChg chg="ord">
        <pc:chgData name="Monika Durjasz" userId="S::mdurjasz@eduwarszawa.pl::9b013992-e6bd-4c32-800a-d2f02868c9eb" providerId="AD" clId="Web-{0CB6F99C-4C69-4201-914F-7BB2DB983526}" dt="2023-09-10T22:20:04.061" v="0"/>
        <pc:sldMkLst>
          <pc:docMk/>
          <pc:sldMk cId="4035420189" sldId="258"/>
        </pc:sldMkLst>
      </pc:sldChg>
    </pc:docChg>
  </pc:docChgLst>
  <pc:docChgLst>
    <pc:chgData name="Monika Durjasz" userId="S::mdurjasz@eduwarszawa.pl::9b013992-e6bd-4c32-800a-d2f02868c9eb" providerId="AD" clId="Web-{C95AB057-D6CD-4CA9-90C0-BE006C0530B6}"/>
    <pc:docChg chg="modSld">
      <pc:chgData name="Monika Durjasz" userId="S::mdurjasz@eduwarszawa.pl::9b013992-e6bd-4c32-800a-d2f02868c9eb" providerId="AD" clId="Web-{C95AB057-D6CD-4CA9-90C0-BE006C0530B6}" dt="2023-10-01T10:03:15.038" v="42" actId="1076"/>
      <pc:docMkLst>
        <pc:docMk/>
      </pc:docMkLst>
      <pc:sldChg chg="addSp modSp">
        <pc:chgData name="Monika Durjasz" userId="S::mdurjasz@eduwarszawa.pl::9b013992-e6bd-4c32-800a-d2f02868c9eb" providerId="AD" clId="Web-{C95AB057-D6CD-4CA9-90C0-BE006C0530B6}" dt="2023-10-01T09:59:31.328" v="25" actId="20577"/>
        <pc:sldMkLst>
          <pc:docMk/>
          <pc:sldMk cId="341759051" sldId="269"/>
        </pc:sldMkLst>
        <pc:spChg chg="add mod">
          <ac:chgData name="Monika Durjasz" userId="S::mdurjasz@eduwarszawa.pl::9b013992-e6bd-4c32-800a-d2f02868c9eb" providerId="AD" clId="Web-{C95AB057-D6CD-4CA9-90C0-BE006C0530B6}" dt="2023-10-01T09:59:31.328" v="25" actId="20577"/>
          <ac:spMkLst>
            <pc:docMk/>
            <pc:sldMk cId="341759051" sldId="269"/>
            <ac:spMk id="2" creationId="{C45D28EA-7473-2B5F-D279-4FBD17F749D7}"/>
          </ac:spMkLst>
        </pc:spChg>
        <pc:picChg chg="mod">
          <ac:chgData name="Monika Durjasz" userId="S::mdurjasz@eduwarszawa.pl::9b013992-e6bd-4c32-800a-d2f02868c9eb" providerId="AD" clId="Web-{C95AB057-D6CD-4CA9-90C0-BE006C0530B6}" dt="2023-10-01T09:56:30.416" v="3" actId="1076"/>
          <ac:picMkLst>
            <pc:docMk/>
            <pc:sldMk cId="341759051" sldId="269"/>
            <ac:picMk id="4" creationId="{875825D7-7C50-5478-8E07-2C595798FCB3}"/>
          </ac:picMkLst>
        </pc:picChg>
      </pc:sldChg>
      <pc:sldChg chg="addSp modSp mod modShow">
        <pc:chgData name="Monika Durjasz" userId="S::mdurjasz@eduwarszawa.pl::9b013992-e6bd-4c32-800a-d2f02868c9eb" providerId="AD" clId="Web-{C95AB057-D6CD-4CA9-90C0-BE006C0530B6}" dt="2023-10-01T10:03:15.038" v="42" actId="1076"/>
        <pc:sldMkLst>
          <pc:docMk/>
          <pc:sldMk cId="2627948564" sldId="271"/>
        </pc:sldMkLst>
        <pc:spChg chg="add mod">
          <ac:chgData name="Monika Durjasz" userId="S::mdurjasz@eduwarszawa.pl::9b013992-e6bd-4c32-800a-d2f02868c9eb" providerId="AD" clId="Web-{C95AB057-D6CD-4CA9-90C0-BE006C0530B6}" dt="2023-10-01T10:01:46.504" v="33" actId="20577"/>
          <ac:spMkLst>
            <pc:docMk/>
            <pc:sldMk cId="2627948564" sldId="271"/>
            <ac:spMk id="2" creationId="{F4EBCAA3-A95A-5689-124A-B597D6A4074D}"/>
          </ac:spMkLst>
        </pc:spChg>
        <pc:picChg chg="mod">
          <ac:chgData name="Monika Durjasz" userId="S::mdurjasz@eduwarszawa.pl::9b013992-e6bd-4c32-800a-d2f02868c9eb" providerId="AD" clId="Web-{C95AB057-D6CD-4CA9-90C0-BE006C0530B6}" dt="2023-10-01T10:03:15.038" v="42" actId="1076"/>
          <ac:picMkLst>
            <pc:docMk/>
            <pc:sldMk cId="2627948564" sldId="271"/>
            <ac:picMk id="4" creationId="{74020313-CF26-CD4D-59A2-6FDCC1BBD72F}"/>
          </ac:picMkLst>
        </pc:picChg>
      </pc:sldChg>
      <pc:sldChg chg="addSp modSp">
        <pc:chgData name="Monika Durjasz" userId="S::mdurjasz@eduwarszawa.pl::9b013992-e6bd-4c32-800a-d2f02868c9eb" providerId="AD" clId="Web-{C95AB057-D6CD-4CA9-90C0-BE006C0530B6}" dt="2023-10-01T10:03:10.820" v="41" actId="1076"/>
        <pc:sldMkLst>
          <pc:docMk/>
          <pc:sldMk cId="1145380192" sldId="272"/>
        </pc:sldMkLst>
        <pc:spChg chg="add mod">
          <ac:chgData name="Monika Durjasz" userId="S::mdurjasz@eduwarszawa.pl::9b013992-e6bd-4c32-800a-d2f02868c9eb" providerId="AD" clId="Web-{C95AB057-D6CD-4CA9-90C0-BE006C0530B6}" dt="2023-10-01T10:03:07.851" v="40" actId="20577"/>
          <ac:spMkLst>
            <pc:docMk/>
            <pc:sldMk cId="1145380192" sldId="272"/>
            <ac:spMk id="2" creationId="{616ADFA2-FACC-4AB2-2E49-DB8428EEB725}"/>
          </ac:spMkLst>
        </pc:spChg>
        <pc:picChg chg="mod">
          <ac:chgData name="Monika Durjasz" userId="S::mdurjasz@eduwarszawa.pl::9b013992-e6bd-4c32-800a-d2f02868c9eb" providerId="AD" clId="Web-{C95AB057-D6CD-4CA9-90C0-BE006C0530B6}" dt="2023-10-01T10:03:10.820" v="41" actId="1076"/>
          <ac:picMkLst>
            <pc:docMk/>
            <pc:sldMk cId="1145380192" sldId="272"/>
            <ac:picMk id="4" creationId="{D629CA51-2905-1FA2-8327-4B03AF43D517}"/>
          </ac:picMkLst>
        </pc:picChg>
      </pc:sldChg>
    </pc:docChg>
  </pc:docChgLst>
  <pc:docChgLst>
    <pc:chgData name="Monika Durjasz" userId="S::mdurjasz@eduwarszawa.pl::9b013992-e6bd-4c32-800a-d2f02868c9eb" providerId="AD" clId="Web-{87A8F793-8EC1-450B-9B3B-790D1E288328}"/>
    <pc:docChg chg="addSld delSld modSld sldOrd">
      <pc:chgData name="Monika Durjasz" userId="S::mdurjasz@eduwarszawa.pl::9b013992-e6bd-4c32-800a-d2f02868c9eb" providerId="AD" clId="Web-{87A8F793-8EC1-450B-9B3B-790D1E288328}" dt="2023-09-10T22:12:46.270" v="1862" actId="20577"/>
      <pc:docMkLst>
        <pc:docMk/>
      </pc:docMkLst>
      <pc:sldChg chg="modSp">
        <pc:chgData name="Monika Durjasz" userId="S::mdurjasz@eduwarszawa.pl::9b013992-e6bd-4c32-800a-d2f02868c9eb" providerId="AD" clId="Web-{87A8F793-8EC1-450B-9B3B-790D1E288328}" dt="2023-09-10T22:00:34.210" v="1840" actId="20577"/>
        <pc:sldMkLst>
          <pc:docMk/>
          <pc:sldMk cId="638186034" sldId="257"/>
        </pc:sldMkLst>
        <pc:spChg chg="mod">
          <ac:chgData name="Monika Durjasz" userId="S::mdurjasz@eduwarszawa.pl::9b013992-e6bd-4c32-800a-d2f02868c9eb" providerId="AD" clId="Web-{87A8F793-8EC1-450B-9B3B-790D1E288328}" dt="2023-09-10T22:00:34.210" v="1840" actId="20577"/>
          <ac:spMkLst>
            <pc:docMk/>
            <pc:sldMk cId="638186034" sldId="257"/>
            <ac:spMk id="2" creationId="{E2FA90CF-B9AB-69AD-93C7-9DDE8A36047E}"/>
          </ac:spMkLst>
        </pc:spChg>
      </pc:sldChg>
      <pc:sldChg chg="addSp delSp modSp">
        <pc:chgData name="Monika Durjasz" userId="S::mdurjasz@eduwarszawa.pl::9b013992-e6bd-4c32-800a-d2f02868c9eb" providerId="AD" clId="Web-{87A8F793-8EC1-450B-9B3B-790D1E288328}" dt="2023-09-10T21:27:59.533" v="1596"/>
        <pc:sldMkLst>
          <pc:docMk/>
          <pc:sldMk cId="4035420189" sldId="258"/>
        </pc:sldMkLst>
        <pc:spChg chg="mod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2" creationId="{959D6DC7-717B-EA85-2A8E-842D99DA216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20" creationId="{904DB13E-F722-4ED6-BB00-556651E9528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22" creationId="{1E8D93C5-28EB-42D0-86CE-D804955653CC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24" creationId="{AB1B1E7D-F76D-4744-AF85-239E6998A4C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26" creationId="{3BB65211-00DB-45B6-A223-033B2D19CBE8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33" creationId="{C8AC92D2-D6DE-4772-A874-5D65F883FCD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35" creationId="{0F2E3678-25D0-49F9-9BD6-8D4D605650E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37" creationId="{63A45CD5-61B0-48E1-8090-7584418C274A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48" creationId="{904DB13E-F722-4ED6-BB00-556651E9528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50" creationId="{1419E3D9-C5FB-41A9-B6D2-DFB210BB621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52" creationId="{367909BF-1DF7-4ACE-8F58-6CF719BB27E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54" creationId="{89E8BEDB-0BBC-4F21-9CFB-8530D664C34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61" creationId="{420551B3-B4DA-48EE-988C-4FAEAEB5CE98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63" creationId="{A643B7E8-B361-4A91-A7A5-07418CFCF9E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65" creationId="{D7A74E93-DAA8-4661-8F23-0F48710EAF4A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67" creationId="{FF212E38-C041-49D9-9236-29FF44B27E1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7:59.533" v="1596"/>
          <ac:spMkLst>
            <pc:docMk/>
            <pc:sldMk cId="4035420189" sldId="258"/>
            <ac:spMk id="69" creationId="{790391D1-AA86-467F-A77E-0606FCCCD29B}"/>
          </ac:spMkLst>
        </pc:spChg>
        <pc:grpChg chg="add del">
          <ac:chgData name="Monika Durjasz" userId="S::mdurjasz@eduwarszawa.pl::9b013992-e6bd-4c32-800a-d2f02868c9eb" providerId="AD" clId="Web-{87A8F793-8EC1-450B-9B3B-790D1E288328}" dt="2023-09-10T21:27:59.533" v="1596"/>
          <ac:grpSpMkLst>
            <pc:docMk/>
            <pc:sldMk cId="4035420189" sldId="258"/>
            <ac:grpSpMk id="28" creationId="{E26428D7-C6F3-473D-A360-A3F5C3E8728C}"/>
          </ac:grpSpMkLst>
        </pc:grpChg>
        <pc:grpChg chg="add del">
          <ac:chgData name="Monika Durjasz" userId="S::mdurjasz@eduwarszawa.pl::9b013992-e6bd-4c32-800a-d2f02868c9eb" providerId="AD" clId="Web-{87A8F793-8EC1-450B-9B3B-790D1E288328}" dt="2023-09-10T21:27:59.533" v="1596"/>
          <ac:grpSpMkLst>
            <pc:docMk/>
            <pc:sldMk cId="4035420189" sldId="258"/>
            <ac:grpSpMk id="56" creationId="{E26428D7-C6F3-473D-A360-A3F5C3E8728C}"/>
          </ac:grpSpMkLst>
        </pc:grpChg>
        <pc:picChg chg="mod">
          <ac:chgData name="Monika Durjasz" userId="S::mdurjasz@eduwarszawa.pl::9b013992-e6bd-4c32-800a-d2f02868c9eb" providerId="AD" clId="Web-{87A8F793-8EC1-450B-9B3B-790D1E288328}" dt="2023-09-10T21:27:59.533" v="1596"/>
          <ac:picMkLst>
            <pc:docMk/>
            <pc:sldMk cId="4035420189" sldId="258"/>
            <ac:picMk id="4" creationId="{3E526D4E-5B46-4EC9-5CD8-C2C6C7C591A9}"/>
          </ac:picMkLst>
        </pc:picChg>
        <pc:cxnChg chg="add del">
          <ac:chgData name="Monika Durjasz" userId="S::mdurjasz@eduwarszawa.pl::9b013992-e6bd-4c32-800a-d2f02868c9eb" providerId="AD" clId="Web-{87A8F793-8EC1-450B-9B3B-790D1E288328}" dt="2023-09-10T21:27:59.533" v="1596"/>
          <ac:cxnSpMkLst>
            <pc:docMk/>
            <pc:sldMk cId="4035420189" sldId="258"/>
            <ac:cxnSpMk id="39" creationId="{C6D4C1FD-C274-4FA8-939A-09E6498EFC7D}"/>
          </ac:cxnSpMkLst>
        </pc:cxnChg>
        <pc:cxnChg chg="add del">
          <ac:chgData name="Monika Durjasz" userId="S::mdurjasz@eduwarszawa.pl::9b013992-e6bd-4c32-800a-d2f02868c9eb" providerId="AD" clId="Web-{87A8F793-8EC1-450B-9B3B-790D1E288328}" dt="2023-09-10T21:27:59.533" v="1596"/>
          <ac:cxnSpMkLst>
            <pc:docMk/>
            <pc:sldMk cId="4035420189" sldId="258"/>
            <ac:cxnSpMk id="41" creationId="{C13D4426-8AD5-43D7-8033-05DBB3BFE65E}"/>
          </ac:cxnSpMkLst>
        </pc:cxnChg>
        <pc:cxnChg chg="add del">
          <ac:chgData name="Monika Durjasz" userId="S::mdurjasz@eduwarszawa.pl::9b013992-e6bd-4c32-800a-d2f02868c9eb" providerId="AD" clId="Web-{87A8F793-8EC1-450B-9B3B-790D1E288328}" dt="2023-09-10T21:27:59.533" v="1596"/>
          <ac:cxnSpMkLst>
            <pc:docMk/>
            <pc:sldMk cId="4035420189" sldId="258"/>
            <ac:cxnSpMk id="43" creationId="{1EC8029B-C6E2-4459-859A-7539865E0066}"/>
          </ac:cxnSpMkLst>
        </pc:cxnChg>
        <pc:cxnChg chg="add del">
          <ac:chgData name="Monika Durjasz" userId="S::mdurjasz@eduwarszawa.pl::9b013992-e6bd-4c32-800a-d2f02868c9eb" providerId="AD" clId="Web-{87A8F793-8EC1-450B-9B3B-790D1E288328}" dt="2023-09-10T21:27:59.533" v="1596"/>
          <ac:cxnSpMkLst>
            <pc:docMk/>
            <pc:sldMk cId="4035420189" sldId="258"/>
            <ac:cxnSpMk id="71" creationId="{4A430F17-C7B1-40FD-89FA-55002B663697}"/>
          </ac:cxnSpMkLst>
        </pc:cxnChg>
        <pc:cxnChg chg="add del">
          <ac:chgData name="Monika Durjasz" userId="S::mdurjasz@eduwarszawa.pl::9b013992-e6bd-4c32-800a-d2f02868c9eb" providerId="AD" clId="Web-{87A8F793-8EC1-450B-9B3B-790D1E288328}" dt="2023-09-10T21:27:59.533" v="1596"/>
          <ac:cxnSpMkLst>
            <pc:docMk/>
            <pc:sldMk cId="4035420189" sldId="258"/>
            <ac:cxnSpMk id="73" creationId="{03EAAD29-514C-4272-AA97-D2DCEB35B696}"/>
          </ac:cxnSpMkLst>
        </pc:cxnChg>
        <pc:cxnChg chg="add del">
          <ac:chgData name="Monika Durjasz" userId="S::mdurjasz@eduwarszawa.pl::9b013992-e6bd-4c32-800a-d2f02868c9eb" providerId="AD" clId="Web-{87A8F793-8EC1-450B-9B3B-790D1E288328}" dt="2023-09-10T21:27:59.533" v="1596"/>
          <ac:cxnSpMkLst>
            <pc:docMk/>
            <pc:sldMk cId="4035420189" sldId="258"/>
            <ac:cxnSpMk id="75" creationId="{E080894D-F290-4DF4-82A7-905285A7E129}"/>
          </ac:cxnSpMkLst>
        </pc:cxnChg>
      </pc:sldChg>
      <pc:sldChg chg="modSp">
        <pc:chgData name="Monika Durjasz" userId="S::mdurjasz@eduwarszawa.pl::9b013992-e6bd-4c32-800a-d2f02868c9eb" providerId="AD" clId="Web-{87A8F793-8EC1-450B-9B3B-790D1E288328}" dt="2023-09-10T22:12:46.270" v="1862" actId="20577"/>
        <pc:sldMkLst>
          <pc:docMk/>
          <pc:sldMk cId="1975240793" sldId="260"/>
        </pc:sldMkLst>
        <pc:spChg chg="mod">
          <ac:chgData name="Monika Durjasz" userId="S::mdurjasz@eduwarszawa.pl::9b013992-e6bd-4c32-800a-d2f02868c9eb" providerId="AD" clId="Web-{87A8F793-8EC1-450B-9B3B-790D1E288328}" dt="2023-09-10T22:12:46.270" v="1862" actId="20577"/>
          <ac:spMkLst>
            <pc:docMk/>
            <pc:sldMk cId="1975240793" sldId="260"/>
            <ac:spMk id="71" creationId="{C77A6BA7-5E92-AD11-CD9E-BBADD85683C3}"/>
          </ac:spMkLst>
        </pc:spChg>
      </pc:sldChg>
      <pc:sldChg chg="addSp delSp modSp mod setBg">
        <pc:chgData name="Monika Durjasz" userId="S::mdurjasz@eduwarszawa.pl::9b013992-e6bd-4c32-800a-d2f02868c9eb" providerId="AD" clId="Web-{87A8F793-8EC1-450B-9B3B-790D1E288328}" dt="2023-09-10T21:50:14.533" v="1762" actId="20577"/>
        <pc:sldMkLst>
          <pc:docMk/>
          <pc:sldMk cId="965536142" sldId="262"/>
        </pc:sldMkLst>
        <pc:spChg chg="mod">
          <ac:chgData name="Monika Durjasz" userId="S::mdurjasz@eduwarszawa.pl::9b013992-e6bd-4c32-800a-d2f02868c9eb" providerId="AD" clId="Web-{87A8F793-8EC1-450B-9B3B-790D1E288328}" dt="2023-09-10T20:41:23.739" v="861" actId="1076"/>
          <ac:spMkLst>
            <pc:docMk/>
            <pc:sldMk cId="965536142" sldId="262"/>
            <ac:spMk id="2" creationId="{E6CDA395-E324-2150-65F8-CA129F67D647}"/>
          </ac:spMkLst>
        </pc:spChg>
        <pc:spChg chg="add del mod">
          <ac:chgData name="Monika Durjasz" userId="S::mdurjasz@eduwarszawa.pl::9b013992-e6bd-4c32-800a-d2f02868c9eb" providerId="AD" clId="Web-{87A8F793-8EC1-450B-9B3B-790D1E288328}" dt="2023-09-10T21:50:14.533" v="1762" actId="20577"/>
          <ac:spMkLst>
            <pc:docMk/>
            <pc:sldMk cId="965536142" sldId="262"/>
            <ac:spMk id="3" creationId="{66090E27-8C1B-F604-8776-18E16D9546C1}"/>
          </ac:spMkLst>
        </pc:spChg>
        <pc:spChg chg="add mod">
          <ac:chgData name="Monika Durjasz" userId="S::mdurjasz@eduwarszawa.pl::9b013992-e6bd-4c32-800a-d2f02868c9eb" providerId="AD" clId="Web-{87A8F793-8EC1-450B-9B3B-790D1E288328}" dt="2023-09-10T20:42:06.349" v="871" actId="14100"/>
          <ac:spMkLst>
            <pc:docMk/>
            <pc:sldMk cId="965536142" sldId="262"/>
            <ac:spMk id="6" creationId="{4FE41806-1E67-8563-FD54-825E3E93F4F2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10:52.848" v="160"/>
          <ac:spMkLst>
            <pc:docMk/>
            <pc:sldMk cId="965536142" sldId="262"/>
            <ac:spMk id="10" creationId="{11657BF2-BFFB-4FF0-9FE2-4D7F7A7C9D50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10:52.848" v="160"/>
          <ac:spMkLst>
            <pc:docMk/>
            <pc:sldMk cId="965536142" sldId="262"/>
            <ac:spMk id="12" creationId="{25397171-E233-4F26-9A8C-29C436537DC4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10:52.848" v="160"/>
          <ac:spMkLst>
            <pc:docMk/>
            <pc:sldMk cId="965536142" sldId="262"/>
            <ac:spMk id="14" creationId="{EA830B9C-C9EB-4D80-9552-AE9DE30758C9}"/>
          </ac:spMkLst>
        </pc:spChg>
        <pc:graphicFrameChg chg="add del">
          <ac:chgData name="Monika Durjasz" userId="S::mdurjasz@eduwarszawa.pl::9b013992-e6bd-4c32-800a-d2f02868c9eb" providerId="AD" clId="Web-{87A8F793-8EC1-450B-9B3B-790D1E288328}" dt="2023-09-10T20:40:39.550" v="849"/>
          <ac:graphicFrameMkLst>
            <pc:docMk/>
            <pc:sldMk cId="965536142" sldId="262"/>
            <ac:graphicFrameMk id="16" creationId="{395FD08E-20BA-521F-A180-6F40083DE3C5}"/>
          </ac:graphicFrameMkLst>
        </pc:graphicFrameChg>
        <pc:picChg chg="add del mod">
          <ac:chgData name="Monika Durjasz" userId="S::mdurjasz@eduwarszawa.pl::9b013992-e6bd-4c32-800a-d2f02868c9eb" providerId="AD" clId="Web-{87A8F793-8EC1-450B-9B3B-790D1E288328}" dt="2023-09-10T20:10:35.737" v="157"/>
          <ac:picMkLst>
            <pc:docMk/>
            <pc:sldMk cId="965536142" sldId="262"/>
            <ac:picMk id="4" creationId="{9B97F0C8-2572-240C-8111-B3787B667592}"/>
          </ac:picMkLst>
        </pc:picChg>
        <pc:picChg chg="add mod">
          <ac:chgData name="Monika Durjasz" userId="S::mdurjasz@eduwarszawa.pl::9b013992-e6bd-4c32-800a-d2f02868c9eb" providerId="AD" clId="Web-{87A8F793-8EC1-450B-9B3B-790D1E288328}" dt="2023-09-10T20:42:00.630" v="870" actId="1076"/>
          <ac:picMkLst>
            <pc:docMk/>
            <pc:sldMk cId="965536142" sldId="262"/>
            <ac:picMk id="5" creationId="{827CB2D7-8B58-C6CC-BC17-AD4E530510DC}"/>
          </ac:picMkLst>
        </pc:picChg>
      </pc:sldChg>
      <pc:sldChg chg="modSp">
        <pc:chgData name="Monika Durjasz" userId="S::mdurjasz@eduwarszawa.pl::9b013992-e6bd-4c32-800a-d2f02868c9eb" providerId="AD" clId="Web-{87A8F793-8EC1-450B-9B3B-790D1E288328}" dt="2023-09-10T20:38:50.468" v="826" actId="20577"/>
        <pc:sldMkLst>
          <pc:docMk/>
          <pc:sldMk cId="2149787883" sldId="263"/>
        </pc:sldMkLst>
        <pc:spChg chg="mod">
          <ac:chgData name="Monika Durjasz" userId="S::mdurjasz@eduwarszawa.pl::9b013992-e6bd-4c32-800a-d2f02868c9eb" providerId="AD" clId="Web-{87A8F793-8EC1-450B-9B3B-790D1E288328}" dt="2023-09-10T20:17:07.865" v="440" actId="20577"/>
          <ac:spMkLst>
            <pc:docMk/>
            <pc:sldMk cId="2149787883" sldId="263"/>
            <ac:spMk id="2" creationId="{D195E0B8-504A-9502-FF66-FBE6CB3F8FBA}"/>
          </ac:spMkLst>
        </pc:spChg>
        <pc:spChg chg="mod">
          <ac:chgData name="Monika Durjasz" userId="S::mdurjasz@eduwarszawa.pl::9b013992-e6bd-4c32-800a-d2f02868c9eb" providerId="AD" clId="Web-{87A8F793-8EC1-450B-9B3B-790D1E288328}" dt="2023-09-10T20:38:50.468" v="826" actId="20577"/>
          <ac:spMkLst>
            <pc:docMk/>
            <pc:sldMk cId="2149787883" sldId="263"/>
            <ac:spMk id="3" creationId="{D5C3AD2F-CE5E-523A-B412-F62523BA4A3A}"/>
          </ac:spMkLst>
        </pc:spChg>
      </pc:sldChg>
      <pc:sldChg chg="addSp delSp modSp new mod setBg">
        <pc:chgData name="Monika Durjasz" userId="S::mdurjasz@eduwarszawa.pl::9b013992-e6bd-4c32-800a-d2f02868c9eb" providerId="AD" clId="Web-{87A8F793-8EC1-450B-9B3B-790D1E288328}" dt="2023-09-10T21:46:03.587" v="1734" actId="20577"/>
        <pc:sldMkLst>
          <pc:docMk/>
          <pc:sldMk cId="4248400315" sldId="264"/>
        </pc:sldMkLst>
        <pc:spChg chg="mod">
          <ac:chgData name="Monika Durjasz" userId="S::mdurjasz@eduwarszawa.pl::9b013992-e6bd-4c32-800a-d2f02868c9eb" providerId="AD" clId="Web-{87A8F793-8EC1-450B-9B3B-790D1E288328}" dt="2023-09-10T20:36:32.869" v="808" actId="1076"/>
          <ac:spMkLst>
            <pc:docMk/>
            <pc:sldMk cId="4248400315" sldId="264"/>
            <ac:spMk id="2" creationId="{091EC4B6-52DF-0118-B403-78E0307675F4}"/>
          </ac:spMkLst>
        </pc:spChg>
        <pc:spChg chg="del mod">
          <ac:chgData name="Monika Durjasz" userId="S::mdurjasz@eduwarszawa.pl::9b013992-e6bd-4c32-800a-d2f02868c9eb" providerId="AD" clId="Web-{87A8F793-8EC1-450B-9B3B-790D1E288328}" dt="2023-09-10T20:27:37.442" v="585"/>
          <ac:spMkLst>
            <pc:docMk/>
            <pc:sldMk cId="4248400315" sldId="264"/>
            <ac:spMk id="3" creationId="{A6EAC7E2-EF5A-9B70-C792-08F564ECDED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8:38.037" v="595"/>
          <ac:spMkLst>
            <pc:docMk/>
            <pc:sldMk cId="4248400315" sldId="264"/>
            <ac:spMk id="9" creationId="{0EB72A9B-FD82-4F09-BF1E-D39311D3A0E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8:38.037" v="595"/>
          <ac:spMkLst>
            <pc:docMk/>
            <pc:sldMk cId="4248400315" sldId="264"/>
            <ac:spMk id="11" creationId="{DD39B371-6E4E-4070-AB4E-4D788405A5A6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8:38.037" v="595"/>
          <ac:spMkLst>
            <pc:docMk/>
            <pc:sldMk cId="4248400315" sldId="264"/>
            <ac:spMk id="13" creationId="{B937DAED-8BFE-4563-BB45-B5E554D70A84}"/>
          </ac:spMkLst>
        </pc:spChg>
        <pc:spChg chg="add del mod">
          <ac:chgData name="Monika Durjasz" userId="S::mdurjasz@eduwarszawa.pl::9b013992-e6bd-4c32-800a-d2f02868c9eb" providerId="AD" clId="Web-{87A8F793-8EC1-450B-9B3B-790D1E288328}" dt="2023-09-10T20:28:12.786" v="591"/>
          <ac:spMkLst>
            <pc:docMk/>
            <pc:sldMk cId="4248400315" sldId="264"/>
            <ac:spMk id="17" creationId="{688CFE89-C4BD-1263-5EBD-33D9C2B3BF2F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28:38.037" v="595"/>
          <ac:spMkLst>
            <pc:docMk/>
            <pc:sldMk cId="4248400315" sldId="264"/>
            <ac:spMk id="18" creationId="{A2AD6B69-E0A0-476D-9EE1-6B69F04C59F8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28:38.037" v="595"/>
          <ac:spMkLst>
            <pc:docMk/>
            <pc:sldMk cId="4248400315" sldId="264"/>
            <ac:spMk id="20" creationId="{16BE10A1-AD5F-4AB3-8A94-41D62B494ADB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28:38.037" v="595"/>
          <ac:spMkLst>
            <pc:docMk/>
            <pc:sldMk cId="4248400315" sldId="264"/>
            <ac:spMk id="22" creationId="{5684BFFE-6A90-4311-ACD5-B34177D46462}"/>
          </ac:spMkLst>
        </pc:spChg>
        <pc:graphicFrameChg chg="add del mod modGraphic">
          <ac:chgData name="Monika Durjasz" userId="S::mdurjasz@eduwarszawa.pl::9b013992-e6bd-4c32-800a-d2f02868c9eb" providerId="AD" clId="Web-{87A8F793-8EC1-450B-9B3B-790D1E288328}" dt="2023-09-10T21:46:03.587" v="1734" actId="20577"/>
          <ac:graphicFrameMkLst>
            <pc:docMk/>
            <pc:sldMk cId="4248400315" sldId="264"/>
            <ac:graphicFrameMk id="5" creationId="{C3D15E04-677A-D918-6C89-F689A9791337}"/>
          </ac:graphicFrameMkLst>
        </pc:graphicFrameChg>
        <pc:picChg chg="add mod">
          <ac:chgData name="Monika Durjasz" userId="S::mdurjasz@eduwarszawa.pl::9b013992-e6bd-4c32-800a-d2f02868c9eb" providerId="AD" clId="Web-{87A8F793-8EC1-450B-9B3B-790D1E288328}" dt="2023-09-10T20:36:40.603" v="811" actId="1076"/>
          <ac:picMkLst>
            <pc:docMk/>
            <pc:sldMk cId="4248400315" sldId="264"/>
            <ac:picMk id="2040" creationId="{58D7C0B3-8EAF-8632-4150-D590E226B1B5}"/>
          </ac:picMkLst>
        </pc:picChg>
      </pc:sldChg>
      <pc:sldChg chg="addSp delSp modSp new mod setBg">
        <pc:chgData name="Monika Durjasz" userId="S::mdurjasz@eduwarszawa.pl::9b013992-e6bd-4c32-800a-d2f02868c9eb" providerId="AD" clId="Web-{87A8F793-8EC1-450B-9B3B-790D1E288328}" dt="2023-09-10T21:52:46.101" v="1822" actId="20577"/>
        <pc:sldMkLst>
          <pc:docMk/>
          <pc:sldMk cId="4020037405" sldId="265"/>
        </pc:sldMkLst>
        <pc:spChg chg="mod ord">
          <ac:chgData name="Monika Durjasz" userId="S::mdurjasz@eduwarszawa.pl::9b013992-e6bd-4c32-800a-d2f02868c9eb" providerId="AD" clId="Web-{87A8F793-8EC1-450B-9B3B-790D1E288328}" dt="2023-09-10T20:27:22.722" v="584" actId="14100"/>
          <ac:spMkLst>
            <pc:docMk/>
            <pc:sldMk cId="4020037405" sldId="265"/>
            <ac:spMk id="2" creationId="{27B39CE0-33EE-E370-93A7-4284A24E73D4}"/>
          </ac:spMkLst>
        </pc:spChg>
        <pc:spChg chg="mod">
          <ac:chgData name="Monika Durjasz" userId="S::mdurjasz@eduwarszawa.pl::9b013992-e6bd-4c32-800a-d2f02868c9eb" providerId="AD" clId="Web-{87A8F793-8EC1-450B-9B3B-790D1E288328}" dt="2023-09-10T21:52:46.101" v="1822" actId="20577"/>
          <ac:spMkLst>
            <pc:docMk/>
            <pc:sldMk cId="4020037405" sldId="265"/>
            <ac:spMk id="3" creationId="{51FAFE56-A8BC-523A-C88A-803B451949A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2"/>
          <ac:spMkLst>
            <pc:docMk/>
            <pc:sldMk cId="4020037405" sldId="265"/>
            <ac:spMk id="9" creationId="{11657BF2-BFFB-4FF0-9FE2-4D7F7A7C9D50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2"/>
          <ac:spMkLst>
            <pc:docMk/>
            <pc:sldMk cId="4020037405" sldId="265"/>
            <ac:spMk id="11" creationId="{25397171-E233-4F26-9A8C-29C436537DC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2"/>
          <ac:spMkLst>
            <pc:docMk/>
            <pc:sldMk cId="4020037405" sldId="265"/>
            <ac:spMk id="13" creationId="{EA830B9C-C9EB-4D80-9552-AE9DE30758C9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1.420" v="549"/>
          <ac:spMkLst>
            <pc:docMk/>
            <pc:sldMk cId="4020037405" sldId="265"/>
            <ac:spMk id="18" creationId="{B6EE7E08-B389-43E5-B019-1B0A8ACBBD9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1.420" v="549"/>
          <ac:spMkLst>
            <pc:docMk/>
            <pc:sldMk cId="4020037405" sldId="265"/>
            <ac:spMk id="20" creationId="{E60D94A5-8A09-4BAB-8F7C-69BC34C54DDE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1.420" v="549"/>
          <ac:spMkLst>
            <pc:docMk/>
            <pc:sldMk cId="4020037405" sldId="265"/>
            <ac:spMk id="22" creationId="{7A1AE32B-3A6E-4C5E-8FEB-73861B9A26B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1"/>
          <ac:spMkLst>
            <pc:docMk/>
            <pc:sldMk cId="4020037405" sldId="265"/>
            <ac:spMk id="24" creationId="{DBC4BE4D-4B50-4F51-9F85-4B5D60B02D8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1"/>
          <ac:spMkLst>
            <pc:docMk/>
            <pc:sldMk cId="4020037405" sldId="265"/>
            <ac:spMk id="25" creationId="{78632963-757B-40C2-BB84-FC6107A54DA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1"/>
          <ac:spMkLst>
            <pc:docMk/>
            <pc:sldMk cId="4020037405" sldId="265"/>
            <ac:spMk id="26" creationId="{EE0D13DB-D099-4541-888D-DE0186F1C8F0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4:36.607" v="551"/>
          <ac:spMkLst>
            <pc:docMk/>
            <pc:sldMk cId="4020037405" sldId="265"/>
            <ac:spMk id="27" creationId="{2853AE55-7E35-44B0-89F1-3F52B262AF3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5:38.266" v="562"/>
          <ac:spMkLst>
            <pc:docMk/>
            <pc:sldMk cId="4020037405" sldId="265"/>
            <ac:spMk id="29" creationId="{11657BF2-BFFB-4FF0-9FE2-4D7F7A7C9D50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5:38.266" v="562"/>
          <ac:spMkLst>
            <pc:docMk/>
            <pc:sldMk cId="4020037405" sldId="265"/>
            <ac:spMk id="30" creationId="{25397171-E233-4F26-9A8C-29C436537DC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5:38.266" v="562"/>
          <ac:spMkLst>
            <pc:docMk/>
            <pc:sldMk cId="4020037405" sldId="265"/>
            <ac:spMk id="31" creationId="{EA830B9C-C9EB-4D80-9552-AE9DE30758C9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6:21.236" v="571"/>
          <ac:spMkLst>
            <pc:docMk/>
            <pc:sldMk cId="4020037405" sldId="265"/>
            <ac:spMk id="36" creationId="{78632963-757B-40C2-BB84-FC6107A54DA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6:21.236" v="571"/>
          <ac:spMkLst>
            <pc:docMk/>
            <pc:sldMk cId="4020037405" sldId="265"/>
            <ac:spMk id="38" creationId="{EE0D13DB-D099-4541-888D-DE0186F1C8F0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6:21.236" v="571"/>
          <ac:spMkLst>
            <pc:docMk/>
            <pc:sldMk cId="4020037405" sldId="265"/>
            <ac:spMk id="40" creationId="{2853AE55-7E35-44B0-89F1-3F52B262AF3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6:21.236" v="571"/>
          <ac:spMkLst>
            <pc:docMk/>
            <pc:sldMk cId="4020037405" sldId="265"/>
            <ac:spMk id="42" creationId="{DBC4BE4D-4B50-4F51-9F85-4B5D60B02D8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7:01.597" v="579"/>
          <ac:spMkLst>
            <pc:docMk/>
            <pc:sldMk cId="4020037405" sldId="265"/>
            <ac:spMk id="47" creationId="{0BBB6B01-5B73-410C-B70E-8CF2FA470D1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27:01.597" v="579"/>
          <ac:spMkLst>
            <pc:docMk/>
            <pc:sldMk cId="4020037405" sldId="265"/>
            <ac:spMk id="49" creationId="{8712F587-12D0-435C-8E3F-F44C36EE71B8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27:01.597" v="579"/>
          <ac:spMkLst>
            <pc:docMk/>
            <pc:sldMk cId="4020037405" sldId="265"/>
            <ac:spMk id="54" creationId="{62E3493C-9EE5-40C5-9902-4A0416374CD5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27:01.597" v="579"/>
          <ac:spMkLst>
            <pc:docMk/>
            <pc:sldMk cId="4020037405" sldId="265"/>
            <ac:spMk id="56" creationId="{C93C2DD8-0EC6-4B41-91E6-4A8E336AF89A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27:01.597" v="579"/>
          <ac:spMkLst>
            <pc:docMk/>
            <pc:sldMk cId="4020037405" sldId="265"/>
            <ac:spMk id="58" creationId="{D5E3F933-FC69-4374-A35F-CF40365370FB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0:27:01.597" v="579"/>
          <ac:picMkLst>
            <pc:docMk/>
            <pc:sldMk cId="4020037405" sldId="265"/>
            <ac:picMk id="4" creationId="{219AB87E-5DF2-39A8-D82A-F5A7A66A3854}"/>
          </ac:picMkLst>
        </pc:picChg>
      </pc:sldChg>
      <pc:sldChg chg="addSp delSp modSp new mod setBg setClrOvrMap">
        <pc:chgData name="Monika Durjasz" userId="S::mdurjasz@eduwarszawa.pl::9b013992-e6bd-4c32-800a-d2f02868c9eb" providerId="AD" clId="Web-{87A8F793-8EC1-450B-9B3B-790D1E288328}" dt="2023-09-10T21:05:21.877" v="1251" actId="20577"/>
        <pc:sldMkLst>
          <pc:docMk/>
          <pc:sldMk cId="1611949287" sldId="266"/>
        </pc:sldMkLst>
        <pc:spChg chg="mod">
          <ac:chgData name="Monika Durjasz" userId="S::mdurjasz@eduwarszawa.pl::9b013992-e6bd-4c32-800a-d2f02868c9eb" providerId="AD" clId="Web-{87A8F793-8EC1-450B-9B3B-790D1E288328}" dt="2023-09-10T21:05:21.877" v="1251" actId="20577"/>
          <ac:spMkLst>
            <pc:docMk/>
            <pc:sldMk cId="1611949287" sldId="266"/>
            <ac:spMk id="2" creationId="{BE73F81E-7AE5-0E60-EDEB-76588F1CF47A}"/>
          </ac:spMkLst>
        </pc:spChg>
        <pc:spChg chg="mod">
          <ac:chgData name="Monika Durjasz" userId="S::mdurjasz@eduwarszawa.pl::9b013992-e6bd-4c32-800a-d2f02868c9eb" providerId="AD" clId="Web-{87A8F793-8EC1-450B-9B3B-790D1E288328}" dt="2023-09-10T21:04:51.762" v="1245"/>
          <ac:spMkLst>
            <pc:docMk/>
            <pc:sldMk cId="1611949287" sldId="266"/>
            <ac:spMk id="3" creationId="{1665090E-7B6F-D075-76EC-A029A951075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47:02.859" v="971"/>
          <ac:spMkLst>
            <pc:docMk/>
            <pc:sldMk cId="1611949287" sldId="266"/>
            <ac:spMk id="9" creationId="{B6EE7E08-B389-43E5-B019-1B0A8ACBBD9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47:02.859" v="971"/>
          <ac:spMkLst>
            <pc:docMk/>
            <pc:sldMk cId="1611949287" sldId="266"/>
            <ac:spMk id="11" creationId="{E60D94A5-8A09-4BAB-8F7C-69BC34C54DDE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47:02.859" v="971"/>
          <ac:spMkLst>
            <pc:docMk/>
            <pc:sldMk cId="1611949287" sldId="266"/>
            <ac:spMk id="13" creationId="{7A1AE32B-3A6E-4C5E-8FEB-73861B9A26B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6:35.427" v="1161"/>
          <ac:spMkLst>
            <pc:docMk/>
            <pc:sldMk cId="1611949287" sldId="266"/>
            <ac:spMk id="18" creationId="{0BBB6B01-5B73-410C-B70E-8CF2FA470D1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6:35.427" v="1161"/>
          <ac:spMkLst>
            <pc:docMk/>
            <pc:sldMk cId="1611949287" sldId="266"/>
            <ac:spMk id="20" creationId="{8712F587-12D0-435C-8E3F-F44C36EE71B8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8:37.135" v="1166"/>
          <ac:spMkLst>
            <pc:docMk/>
            <pc:sldMk cId="1611949287" sldId="266"/>
            <ac:spMk id="26" creationId="{B6EE7E08-B389-43E5-B019-1B0A8ACBBD9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8:37.135" v="1166"/>
          <ac:spMkLst>
            <pc:docMk/>
            <pc:sldMk cId="1611949287" sldId="266"/>
            <ac:spMk id="28" creationId="{E60D94A5-8A09-4BAB-8F7C-69BC34C54DDE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8:37.135" v="1166"/>
          <ac:spMkLst>
            <pc:docMk/>
            <pc:sldMk cId="1611949287" sldId="266"/>
            <ac:spMk id="30" creationId="{7A1AE32B-3A6E-4C5E-8FEB-73861B9A26B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0:31.999" v="1178"/>
          <ac:spMkLst>
            <pc:docMk/>
            <pc:sldMk cId="1611949287" sldId="266"/>
            <ac:spMk id="35" creationId="{CD64F326-929E-45E2-B54D-DC7E1720773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0:31.999" v="1178"/>
          <ac:spMkLst>
            <pc:docMk/>
            <pc:sldMk cId="1611949287" sldId="266"/>
            <ac:spMk id="37" creationId="{7BFCDFD7-7B3B-4ED9-B533-34D0B37244F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1"/>
          <ac:spMkLst>
            <pc:docMk/>
            <pc:sldMk cId="1611949287" sldId="266"/>
            <ac:spMk id="42" creationId="{78632963-757B-40C2-BB84-FC6107A54DA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1"/>
          <ac:spMkLst>
            <pc:docMk/>
            <pc:sldMk cId="1611949287" sldId="266"/>
            <ac:spMk id="44" creationId="{2853AE55-7E35-44B0-89F1-3F52B262AF3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1"/>
          <ac:spMkLst>
            <pc:docMk/>
            <pc:sldMk cId="1611949287" sldId="266"/>
            <ac:spMk id="46" creationId="{DBC4BE4D-4B50-4F51-9F85-4B5D60B02D8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0"/>
          <ac:spMkLst>
            <pc:docMk/>
            <pc:sldMk cId="1611949287" sldId="266"/>
            <ac:spMk id="51" creationId="{282E2A95-1A08-4118-83C6-B1CA5648E07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0"/>
          <ac:spMkLst>
            <pc:docMk/>
            <pc:sldMk cId="1611949287" sldId="266"/>
            <ac:spMk id="53" creationId="{2FFEFC7E-85EE-4AC9-A351-FBEB13A1D6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0"/>
          <ac:spMkLst>
            <pc:docMk/>
            <pc:sldMk cId="1611949287" sldId="266"/>
            <ac:spMk id="55" creationId="{CB2511BB-FC4C-45F3-94EB-661D6806C94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1:54.799" v="1180"/>
          <ac:spMkLst>
            <pc:docMk/>
            <pc:sldMk cId="1611949287" sldId="266"/>
            <ac:spMk id="57" creationId="{68DC0EC7-60EA-4BD3-BC04-D547DE1B289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4:51.762" v="1245"/>
          <ac:spMkLst>
            <pc:docMk/>
            <pc:sldMk cId="1611949287" sldId="266"/>
            <ac:spMk id="59" creationId="{CD64F326-929E-45E2-B54D-DC7E1720773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4:51.762" v="1245"/>
          <ac:spMkLst>
            <pc:docMk/>
            <pc:sldMk cId="1611949287" sldId="266"/>
            <ac:spMk id="60" creationId="{7BFCDFD7-7B3B-4ED9-B533-34D0B37244F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4:51.762" v="1245"/>
          <ac:spMkLst>
            <pc:docMk/>
            <pc:sldMk cId="1611949287" sldId="266"/>
            <ac:spMk id="65" creationId="{B6EE7E08-B389-43E5-B019-1B0A8ACBBD9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4:51.762" v="1245"/>
          <ac:spMkLst>
            <pc:docMk/>
            <pc:sldMk cId="1611949287" sldId="266"/>
            <ac:spMk id="67" creationId="{E60D94A5-8A09-4BAB-8F7C-69BC34C54DDE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4:51.762" v="1245"/>
          <ac:spMkLst>
            <pc:docMk/>
            <pc:sldMk cId="1611949287" sldId="266"/>
            <ac:spMk id="69" creationId="{7A1AE32B-3A6E-4C5E-8FEB-73861B9A26B5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1:04:51.762" v="1245"/>
          <ac:picMkLst>
            <pc:docMk/>
            <pc:sldMk cId="1611949287" sldId="266"/>
            <ac:picMk id="4" creationId="{A0095BDE-5076-D9D8-5DD3-0A7EFEEDA67F}"/>
          </ac:picMkLst>
        </pc:picChg>
        <pc:picChg chg="add del mod ord">
          <ac:chgData name="Monika Durjasz" userId="S::mdurjasz@eduwarszawa.pl::9b013992-e6bd-4c32-800a-d2f02868c9eb" providerId="AD" clId="Web-{87A8F793-8EC1-450B-9B3B-790D1E288328}" dt="2023-09-10T20:56:27.286" v="1160"/>
          <ac:picMkLst>
            <pc:docMk/>
            <pc:sldMk cId="1611949287" sldId="266"/>
            <ac:picMk id="5" creationId="{17A7BEE4-C80C-2542-5344-23EF10BDFE71}"/>
          </ac:picMkLst>
        </pc:picChg>
        <pc:picChg chg="add del">
          <ac:chgData name="Monika Durjasz" userId="S::mdurjasz@eduwarszawa.pl::9b013992-e6bd-4c32-800a-d2f02868c9eb" providerId="AD" clId="Web-{87A8F793-8EC1-450B-9B3B-790D1E288328}" dt="2023-09-10T20:56:41.803" v="1162"/>
          <ac:picMkLst>
            <pc:docMk/>
            <pc:sldMk cId="1611949287" sldId="266"/>
            <ac:picMk id="22" creationId="{C1E2BB01-E54B-9121-A7D5-CC1F13B8C0C3}"/>
          </ac:picMkLst>
        </pc:picChg>
      </pc:sldChg>
      <pc:sldChg chg="addSp delSp modSp new mod setBg setClrOvrMap">
        <pc:chgData name="Monika Durjasz" userId="S::mdurjasz@eduwarszawa.pl::9b013992-e6bd-4c32-800a-d2f02868c9eb" providerId="AD" clId="Web-{87A8F793-8EC1-450B-9B3B-790D1E288328}" dt="2023-09-10T20:56:15.583" v="1159" actId="20577"/>
        <pc:sldMkLst>
          <pc:docMk/>
          <pc:sldMk cId="2141609356" sldId="267"/>
        </pc:sldMkLst>
        <pc:spChg chg="mod">
          <ac:chgData name="Monika Durjasz" userId="S::mdurjasz@eduwarszawa.pl::9b013992-e6bd-4c32-800a-d2f02868c9eb" providerId="AD" clId="Web-{87A8F793-8EC1-450B-9B3B-790D1E288328}" dt="2023-09-10T20:56:15.583" v="1159" actId="20577"/>
          <ac:spMkLst>
            <pc:docMk/>
            <pc:sldMk cId="2141609356" sldId="267"/>
            <ac:spMk id="2" creationId="{050F72FD-7AA0-EDE6-1B8A-F2BA5F145FFF}"/>
          </ac:spMkLst>
        </pc:spChg>
        <pc:spChg chg="mod ord">
          <ac:chgData name="Monika Durjasz" userId="S::mdurjasz@eduwarszawa.pl::9b013992-e6bd-4c32-800a-d2f02868c9eb" providerId="AD" clId="Web-{87A8F793-8EC1-450B-9B3B-790D1E288328}" dt="2023-09-10T20:56:08.317" v="1157" actId="20577"/>
          <ac:spMkLst>
            <pc:docMk/>
            <pc:sldMk cId="2141609356" sldId="267"/>
            <ac:spMk id="3" creationId="{C627F10C-CE29-D410-934E-F6AD4B879F2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26.685" v="1093"/>
          <ac:spMkLst>
            <pc:docMk/>
            <pc:sldMk cId="2141609356" sldId="267"/>
            <ac:spMk id="8" creationId="{7203729A-66E4-4139-B3DB-CECEF6DA523A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0:12.022" v="1070"/>
          <ac:spMkLst>
            <pc:docMk/>
            <pc:sldMk cId="2141609356" sldId="267"/>
            <ac:spMk id="9" creationId="{E192707B-B929-41A7-9B41-E959A1C689E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26.685" v="1093"/>
          <ac:spMkLst>
            <pc:docMk/>
            <pc:sldMk cId="2141609356" sldId="267"/>
            <ac:spMk id="10" creationId="{448B0185-BF60-40FC-A3B6-BF883AD4E79A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0:12.022" v="1070"/>
          <ac:spMkLst>
            <pc:docMk/>
            <pc:sldMk cId="2141609356" sldId="267"/>
            <ac:spMk id="11" creationId="{8FB4235C-4505-46C7-AD8F-8769A1972FC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26.685" v="1093"/>
          <ac:spMkLst>
            <pc:docMk/>
            <pc:sldMk cId="2141609356" sldId="267"/>
            <ac:spMk id="12" creationId="{75FF99E5-A26E-4AC8-AA09-A9F829E3AEAC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2:55.840" v="1084"/>
          <ac:spMkLst>
            <pc:docMk/>
            <pc:sldMk cId="2141609356" sldId="267"/>
            <ac:spMk id="19" creationId="{0BBB6B01-5B73-410C-B70E-8CF2FA470D1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2:55.840" v="1084"/>
          <ac:spMkLst>
            <pc:docMk/>
            <pc:sldMk cId="2141609356" sldId="267"/>
            <ac:spMk id="21" creationId="{8712F587-12D0-435C-8E3F-F44C36EE71B8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1.778" v="1086"/>
          <ac:spMkLst>
            <pc:docMk/>
            <pc:sldMk cId="2141609356" sldId="267"/>
            <ac:spMk id="23" creationId="{6FCFE1E3-A09C-4196-A99F-B7C3014E960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1.778" v="1086"/>
          <ac:spMkLst>
            <pc:docMk/>
            <pc:sldMk cId="2141609356" sldId="267"/>
            <ac:spMk id="24" creationId="{84A3A5EB-931E-46DE-A692-6731DB9885FA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1.778" v="1086"/>
          <ac:spMkLst>
            <pc:docMk/>
            <pc:sldMk cId="2141609356" sldId="267"/>
            <ac:spMk id="25" creationId="{2358634F-705D-44E4-9FBF-A406E2F9A439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5.481" v="1088"/>
          <ac:spMkLst>
            <pc:docMk/>
            <pc:sldMk cId="2141609356" sldId="267"/>
            <ac:spMk id="27" creationId="{EB949D8D-8E17-4DBF-BEA8-13C57BF6380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5.481" v="1088"/>
          <ac:spMkLst>
            <pc:docMk/>
            <pc:sldMk cId="2141609356" sldId="267"/>
            <ac:spMk id="28" creationId="{4BC6FC45-D4D9-4025-91DA-272D318D372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5.481" v="1088"/>
          <ac:spMkLst>
            <pc:docMk/>
            <pc:sldMk cId="2141609356" sldId="267"/>
            <ac:spMk id="29" creationId="{EA284212-C175-4C82-B112-A5208F70C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05.481" v="1088"/>
          <ac:spMkLst>
            <pc:docMk/>
            <pc:sldMk cId="2141609356" sldId="267"/>
            <ac:spMk id="30" creationId="{619EC706-8928-4DFD-8084-35D599EB434F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10.497" v="1090"/>
          <ac:spMkLst>
            <pc:docMk/>
            <pc:sldMk cId="2141609356" sldId="267"/>
            <ac:spMk id="32" creationId="{D5851415-CF4E-4C41-9E36-04E444B517E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10.497" v="1090"/>
          <ac:spMkLst>
            <pc:docMk/>
            <pc:sldMk cId="2141609356" sldId="267"/>
            <ac:spMk id="33" creationId="{4B516B89-DEA0-4832-8C56-F048168DAD88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10.497" v="1090"/>
          <ac:spMkLst>
            <pc:docMk/>
            <pc:sldMk cId="2141609356" sldId="267"/>
            <ac:spMk id="34" creationId="{3EA2D33E-BAA2-467B-80B0-8887D9A99FBE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10.497" v="1090"/>
          <ac:spMkLst>
            <pc:docMk/>
            <pc:sldMk cId="2141609356" sldId="267"/>
            <ac:spMk id="35" creationId="{6067C508-2065-42E3-98D2-F3A9B8339BA0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26.685" v="1092"/>
          <ac:spMkLst>
            <pc:docMk/>
            <pc:sldMk cId="2141609356" sldId="267"/>
            <ac:spMk id="37" creationId="{4E9EDDFA-8F05-462B-8D3E-5B9C4FBC735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26.685" v="1092"/>
          <ac:spMkLst>
            <pc:docMk/>
            <pc:sldMk cId="2141609356" sldId="267"/>
            <ac:spMk id="38" creationId="{143F9A23-3237-4ED6-A1E9-C0E6530E053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26.685" v="1092"/>
          <ac:spMkLst>
            <pc:docMk/>
            <pc:sldMk cId="2141609356" sldId="267"/>
            <ac:spMk id="39" creationId="{C63CD46D-4335-4BA4-842A-BF835A99CB2C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41.998" v="1095"/>
          <ac:spMkLst>
            <pc:docMk/>
            <pc:sldMk cId="2141609356" sldId="267"/>
            <ac:spMk id="41" creationId="{282E2A95-1A08-4118-83C6-B1CA5648E07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41.998" v="1095"/>
          <ac:spMkLst>
            <pc:docMk/>
            <pc:sldMk cId="2141609356" sldId="267"/>
            <ac:spMk id="42" creationId="{2FFEFC7E-85EE-4AC9-A351-FBEB13A1D6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41.998" v="1095"/>
          <ac:spMkLst>
            <pc:docMk/>
            <pc:sldMk cId="2141609356" sldId="267"/>
            <ac:spMk id="43" creationId="{CB2511BB-FC4C-45F3-94EB-661D6806C94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41.998" v="1095"/>
          <ac:spMkLst>
            <pc:docMk/>
            <pc:sldMk cId="2141609356" sldId="267"/>
            <ac:spMk id="44" creationId="{68DC0EC7-60EA-4BD3-BC04-D547DE1B289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55.936" v="1097"/>
          <ac:spMkLst>
            <pc:docMk/>
            <pc:sldMk cId="2141609356" sldId="267"/>
            <ac:spMk id="49" creationId="{AEE537B6-098D-494F-9A54-F22CD09775C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55.936" v="1097"/>
          <ac:spMkLst>
            <pc:docMk/>
            <pc:sldMk cId="2141609356" sldId="267"/>
            <ac:spMk id="51" creationId="{07328FD4-8F4F-45D0-B179-C09F34FF8E4F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55.936" v="1097"/>
          <ac:spMkLst>
            <pc:docMk/>
            <pc:sldMk cId="2141609356" sldId="267"/>
            <ac:spMk id="53" creationId="{4D22A8B8-E29F-4EB2-95D4-3C24EF234786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0:53:55.936" v="1097"/>
          <ac:spMkLst>
            <pc:docMk/>
            <pc:sldMk cId="2141609356" sldId="267"/>
            <ac:spMk id="55" creationId="{451EF9F5-BAA7-45A5-BD84-F3184FCED115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53:55.936" v="1097"/>
          <ac:spMkLst>
            <pc:docMk/>
            <pc:sldMk cId="2141609356" sldId="267"/>
            <ac:spMk id="60" creationId="{0BBB6B01-5B73-410C-B70E-8CF2FA470D11}"/>
          </ac:spMkLst>
        </pc:spChg>
        <pc:spChg chg="add">
          <ac:chgData name="Monika Durjasz" userId="S::mdurjasz@eduwarszawa.pl::9b013992-e6bd-4c32-800a-d2f02868c9eb" providerId="AD" clId="Web-{87A8F793-8EC1-450B-9B3B-790D1E288328}" dt="2023-09-10T20:53:55.936" v="1097"/>
          <ac:spMkLst>
            <pc:docMk/>
            <pc:sldMk cId="2141609356" sldId="267"/>
            <ac:spMk id="62" creationId="{8712F587-12D0-435C-8E3F-F44C36EE71B8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0:53:55.936" v="1097"/>
          <ac:picMkLst>
            <pc:docMk/>
            <pc:sldMk cId="2141609356" sldId="267"/>
            <ac:picMk id="4" creationId="{5A3CAF4D-FB0F-1E26-53B4-7EF451C92A06}"/>
          </ac:picMkLst>
        </pc:picChg>
        <pc:picChg chg="add del">
          <ac:chgData name="Monika Durjasz" userId="S::mdurjasz@eduwarszawa.pl::9b013992-e6bd-4c32-800a-d2f02868c9eb" providerId="AD" clId="Web-{87A8F793-8EC1-450B-9B3B-790D1E288328}" dt="2023-09-10T20:50:12.022" v="1070"/>
          <ac:picMkLst>
            <pc:docMk/>
            <pc:sldMk cId="2141609356" sldId="267"/>
            <ac:picMk id="5" creationId="{3172465B-79F4-0B79-E353-C02134413AB6}"/>
          </ac:picMkLst>
        </pc:picChg>
        <pc:cxnChg chg="add del">
          <ac:chgData name="Monika Durjasz" userId="S::mdurjasz@eduwarszawa.pl::9b013992-e6bd-4c32-800a-d2f02868c9eb" providerId="AD" clId="Web-{87A8F793-8EC1-450B-9B3B-790D1E288328}" dt="2023-09-10T20:53:26.685" v="1093"/>
          <ac:cxnSpMkLst>
            <pc:docMk/>
            <pc:sldMk cId="2141609356" sldId="267"/>
            <ac:cxnSpMk id="14" creationId="{8A5AEE14-4971-4A17-9134-2678A90F29F5}"/>
          </ac:cxnSpMkLst>
        </pc:cxnChg>
      </pc:sldChg>
      <pc:sldChg chg="addSp delSp modSp new mod setBg setClrOvrMap">
        <pc:chgData name="Monika Durjasz" userId="S::mdurjasz@eduwarszawa.pl::9b013992-e6bd-4c32-800a-d2f02868c9eb" providerId="AD" clId="Web-{87A8F793-8EC1-450B-9B3B-790D1E288328}" dt="2023-09-10T21:24:45.370" v="1559" actId="20577"/>
        <pc:sldMkLst>
          <pc:docMk/>
          <pc:sldMk cId="254223471" sldId="268"/>
        </pc:sldMkLst>
        <pc:spChg chg="mod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2" creationId="{E4272E23-0EF9-3FBB-AE67-EB646C823853}"/>
          </ac:spMkLst>
        </pc:spChg>
        <pc:spChg chg="mod ord">
          <ac:chgData name="Monika Durjasz" userId="S::mdurjasz@eduwarszawa.pl::9b013992-e6bd-4c32-800a-d2f02868c9eb" providerId="AD" clId="Web-{87A8F793-8EC1-450B-9B3B-790D1E288328}" dt="2023-09-10T21:24:45.370" v="1559" actId="20577"/>
          <ac:spMkLst>
            <pc:docMk/>
            <pc:sldMk cId="254223471" sldId="268"/>
            <ac:spMk id="3" creationId="{9FD1E619-EC6B-BBCB-3924-3DF4A4B9745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9:51.279" v="1334"/>
          <ac:spMkLst>
            <pc:docMk/>
            <pc:sldMk cId="254223471" sldId="268"/>
            <ac:spMk id="10" creationId="{77B2BA5B-1894-4AF7-A31A-68B310384EB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9:51.279" v="1334"/>
          <ac:spMkLst>
            <pc:docMk/>
            <pc:sldMk cId="254223471" sldId="268"/>
            <ac:spMk id="12" creationId="{3F8292AA-2164-4B18-AEBD-CC13F4CA6F0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9:51.279" v="1334"/>
          <ac:spMkLst>
            <pc:docMk/>
            <pc:sldMk cId="254223471" sldId="268"/>
            <ac:spMk id="14" creationId="{492E3DD6-EE3F-4714-B087-11DF4E1FBC37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9:51.279" v="1334"/>
          <ac:spMkLst>
            <pc:docMk/>
            <pc:sldMk cId="254223471" sldId="268"/>
            <ac:spMk id="16" creationId="{25B8B2C1-56D3-48CF-B950-1C2F68E1983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09:51.279" v="1334"/>
          <ac:spMkLst>
            <pc:docMk/>
            <pc:sldMk cId="254223471" sldId="268"/>
            <ac:spMk id="18" creationId="{4D37A8D7-D2CC-4162-895A-C3ECA645FB09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20" creationId="{26C4D022-E2BC-435F-9CDB-44DC57C0701C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21" creationId="{C926CAD6-45B1-4A85-A196-E722067B1D2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22" creationId="{0E0936D5-2DCE-48A4-93BC-BA7861B4E343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27" creationId="{78632963-757B-40C2-BB84-FC6107A54DAD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29" creationId="{2853AE55-7E35-44B0-89F1-3F52B262AF33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22:47.284" v="1504"/>
          <ac:spMkLst>
            <pc:docMk/>
            <pc:sldMk cId="254223471" sldId="268"/>
            <ac:spMk id="31" creationId="{DBC4BE4D-4B50-4F51-9F85-4B5D60B02D81}"/>
          </ac:spMkLst>
        </pc:spChg>
        <pc:picChg chg="add mod">
          <ac:chgData name="Monika Durjasz" userId="S::mdurjasz@eduwarszawa.pl::9b013992-e6bd-4c32-800a-d2f02868c9eb" providerId="AD" clId="Web-{87A8F793-8EC1-450B-9B3B-790D1E288328}" dt="2023-09-10T21:22:47.284" v="1504"/>
          <ac:picMkLst>
            <pc:docMk/>
            <pc:sldMk cId="254223471" sldId="268"/>
            <ac:picMk id="4" creationId="{F16AE7CC-3F86-E3D2-67F5-5A8EB2320272}"/>
          </ac:picMkLst>
        </pc:picChg>
        <pc:picChg chg="add mod ord">
          <ac:chgData name="Monika Durjasz" userId="S::mdurjasz@eduwarszawa.pl::9b013992-e6bd-4c32-800a-d2f02868c9eb" providerId="AD" clId="Web-{87A8F793-8EC1-450B-9B3B-790D1E288328}" dt="2023-09-10T21:22:47.284" v="1504"/>
          <ac:picMkLst>
            <pc:docMk/>
            <pc:sldMk cId="254223471" sldId="268"/>
            <ac:picMk id="5" creationId="{8B8629F2-263F-826A-FF96-675184F750B3}"/>
          </ac:picMkLst>
        </pc:picChg>
      </pc:sldChg>
      <pc:sldChg chg="addSp delSp modSp new mod setBg">
        <pc:chgData name="Monika Durjasz" userId="S::mdurjasz@eduwarszawa.pl::9b013992-e6bd-4c32-800a-d2f02868c9eb" providerId="AD" clId="Web-{87A8F793-8EC1-450B-9B3B-790D1E288328}" dt="2023-09-10T22:05:51.174" v="1856"/>
        <pc:sldMkLst>
          <pc:docMk/>
          <pc:sldMk cId="341759051" sldId="269"/>
        </pc:sldMkLst>
        <pc:spChg chg="add del">
          <ac:chgData name="Monika Durjasz" userId="S::mdurjasz@eduwarszawa.pl::9b013992-e6bd-4c32-800a-d2f02868c9eb" providerId="AD" clId="Web-{87A8F793-8EC1-450B-9B3B-790D1E288328}" dt="2023-09-10T22:00:10.569" v="1826"/>
          <ac:spMkLst>
            <pc:docMk/>
            <pc:sldMk cId="341759051" sldId="269"/>
            <ac:spMk id="2" creationId="{C99552BA-855C-A867-99E0-6BFEEEC56D7E}"/>
          </ac:spMkLst>
        </pc:spChg>
        <pc:spChg chg="del">
          <ac:chgData name="Monika Durjasz" userId="S::mdurjasz@eduwarszawa.pl::9b013992-e6bd-4c32-800a-d2f02868c9eb" providerId="AD" clId="Web-{87A8F793-8EC1-450B-9B3B-790D1E288328}" dt="2023-09-10T21:59:51.599" v="1823"/>
          <ac:spMkLst>
            <pc:docMk/>
            <pc:sldMk cId="341759051" sldId="269"/>
            <ac:spMk id="3" creationId="{4F500AF8-8A5F-4DEB-4574-343A7EC2AEFF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0:10.553" v="1825"/>
          <ac:spMkLst>
            <pc:docMk/>
            <pc:sldMk cId="341759051" sldId="269"/>
            <ac:spMk id="9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0:10.553" v="1825"/>
          <ac:spMkLst>
            <pc:docMk/>
            <pc:sldMk cId="341759051" sldId="269"/>
            <ac:spMk id="11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0:10.553" v="1825"/>
          <ac:spMkLst>
            <pc:docMk/>
            <pc:sldMk cId="341759051" sldId="269"/>
            <ac:spMk id="13" creationId="{0503FCEF-A9BA-4991-9220-E36615FB8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15" creationId="{9664D085-C814-4D74-BCE0-2059F0DC0434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16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17" creationId="{DDA5539E-D8B4-4F5A-B46F-C304F5D7A847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18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19" creationId="{0503FCEF-A9BA-4991-9220-E36615FB8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34.799" v="1851"/>
          <ac:spMkLst>
            <pc:docMk/>
            <pc:sldMk cId="341759051" sldId="269"/>
            <ac:spMk id="24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34.799" v="1851"/>
          <ac:spMkLst>
            <pc:docMk/>
            <pc:sldMk cId="341759051" sldId="269"/>
            <ac:spMk id="26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34.799" v="1851"/>
          <ac:spMkLst>
            <pc:docMk/>
            <pc:sldMk cId="341759051" sldId="269"/>
            <ac:spMk id="28" creationId="{0503FCEF-A9BA-4991-9220-E36615FB8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48.143" v="1853"/>
          <ac:spMkLst>
            <pc:docMk/>
            <pc:sldMk cId="341759051" sldId="269"/>
            <ac:spMk id="30" creationId="{6B57F45B-5417-4073-A67A-343F2C8812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48.143" v="1853"/>
          <ac:spMkLst>
            <pc:docMk/>
            <pc:sldMk cId="341759051" sldId="269"/>
            <ac:spMk id="31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48.143" v="1853"/>
          <ac:spMkLst>
            <pc:docMk/>
            <pc:sldMk cId="341759051" sldId="269"/>
            <ac:spMk id="32" creationId="{091B6077-4778-41B2-9147-335CF2F2F9FC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48.143" v="1853"/>
          <ac:spMkLst>
            <pc:docMk/>
            <pc:sldMk cId="341759051" sldId="269"/>
            <ac:spMk id="33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48.143" v="1853"/>
          <ac:spMkLst>
            <pc:docMk/>
            <pc:sldMk cId="341759051" sldId="269"/>
            <ac:spMk id="34" creationId="{D527D497-40EC-49CA-9C48-FE4127084C9F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48.143" v="1853"/>
          <ac:spMkLst>
            <pc:docMk/>
            <pc:sldMk cId="341759051" sldId="269"/>
            <ac:spMk id="35" creationId="{0503FCEF-A9BA-4991-9220-E36615FB8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58" v="1855"/>
          <ac:spMkLst>
            <pc:docMk/>
            <pc:sldMk cId="341759051" sldId="269"/>
            <ac:spMk id="37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58" v="1855"/>
          <ac:spMkLst>
            <pc:docMk/>
            <pc:sldMk cId="341759051" sldId="269"/>
            <ac:spMk id="38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5:51.158" v="1855"/>
          <ac:spMkLst>
            <pc:docMk/>
            <pc:sldMk cId="341759051" sldId="269"/>
            <ac:spMk id="39" creationId="{0503FCEF-A9BA-4991-9220-E36615FB8B53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41" creationId="{1E94681D-2A4C-4A8D-B9B5-31D440D0328D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42" creationId="{4EC7E010-C712-408D-9787-0842AFC9F4BB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43" creationId="{0503FCEF-A9BA-4991-9220-E36615FB8B53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44" creationId="{6B57F45B-5417-4073-A67A-343F2C881222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45" creationId="{091B6077-4778-41B2-9147-335CF2F2F9FC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5:51.174" v="1856"/>
          <ac:spMkLst>
            <pc:docMk/>
            <pc:sldMk cId="341759051" sldId="269"/>
            <ac:spMk id="46" creationId="{D527D497-40EC-49CA-9C48-FE4127084C9F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2:05:51.174" v="1856"/>
          <ac:picMkLst>
            <pc:docMk/>
            <pc:sldMk cId="341759051" sldId="269"/>
            <ac:picMk id="4" creationId="{875825D7-7C50-5478-8E07-2C595798FCB3}"/>
          </ac:picMkLst>
        </pc:picChg>
      </pc:sldChg>
      <pc:sldChg chg="addSp delSp modSp new mod setBg">
        <pc:chgData name="Monika Durjasz" userId="S::mdurjasz@eduwarszawa.pl::9b013992-e6bd-4c32-800a-d2f02868c9eb" providerId="AD" clId="Web-{87A8F793-8EC1-450B-9B3B-790D1E288328}" dt="2023-09-10T21:37:07.989" v="1653"/>
        <pc:sldMkLst>
          <pc:docMk/>
          <pc:sldMk cId="3727135050" sldId="270"/>
        </pc:sldMkLst>
        <pc:spChg chg="mod ord">
          <ac:chgData name="Monika Durjasz" userId="S::mdurjasz@eduwarszawa.pl::9b013992-e6bd-4c32-800a-d2f02868c9eb" providerId="AD" clId="Web-{87A8F793-8EC1-450B-9B3B-790D1E288328}" dt="2023-09-10T21:37:02.848" v="1652" actId="1076"/>
          <ac:spMkLst>
            <pc:docMk/>
            <pc:sldMk cId="3727135050" sldId="270"/>
            <ac:spMk id="2" creationId="{8A46137A-7ED5-C193-DA6F-3C0522E6BBFB}"/>
          </ac:spMkLst>
        </pc:spChg>
        <pc:spChg chg="del">
          <ac:chgData name="Monika Durjasz" userId="S::mdurjasz@eduwarszawa.pl::9b013992-e6bd-4c32-800a-d2f02868c9eb" providerId="AD" clId="Web-{87A8F793-8EC1-450B-9B3B-790D1E288328}" dt="2023-09-10T21:29:55.505" v="1606"/>
          <ac:spMkLst>
            <pc:docMk/>
            <pc:sldMk cId="3727135050" sldId="270"/>
            <ac:spMk id="3" creationId="{ADE15850-8D97-B06C-C703-DBC93B6F0DD0}"/>
          </ac:spMkLst>
        </pc:spChg>
        <pc:spChg chg="add del mod">
          <ac:chgData name="Monika Durjasz" userId="S::mdurjasz@eduwarszawa.pl::9b013992-e6bd-4c32-800a-d2f02868c9eb" providerId="AD" clId="Web-{87A8F793-8EC1-450B-9B3B-790D1E288328}" dt="2023-09-10T21:30:08.631" v="1613"/>
          <ac:spMkLst>
            <pc:docMk/>
            <pc:sldMk cId="3727135050" sldId="270"/>
            <ac:spMk id="5" creationId="{4DDF1B92-A373-2ECA-41F0-CF673068B57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3:04.668" v="1623"/>
          <ac:spMkLst>
            <pc:docMk/>
            <pc:sldMk cId="3727135050" sldId="270"/>
            <ac:spMk id="8" creationId="{07915700-A66A-BC8B-98F3-828B2E0A9F40}"/>
          </ac:spMkLst>
        </pc:spChg>
        <pc:spChg chg="add del mod">
          <ac:chgData name="Monika Durjasz" userId="S::mdurjasz@eduwarszawa.pl::9b013992-e6bd-4c32-800a-d2f02868c9eb" providerId="AD" clId="Web-{87A8F793-8EC1-450B-9B3B-790D1E288328}" dt="2023-09-10T21:37:07.989" v="1653"/>
          <ac:spMkLst>
            <pc:docMk/>
            <pc:sldMk cId="3727135050" sldId="270"/>
            <ac:spMk id="10" creationId="{0EC881F3-47A3-43BB-14EA-DCEE9B65FDBD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1:14.492" v="1622"/>
          <ac:spMkLst>
            <pc:docMk/>
            <pc:sldMk cId="3727135050" sldId="270"/>
            <ac:spMk id="11" creationId="{282E2A95-1A08-4118-83C6-B1CA5648E075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1:14.492" v="1622"/>
          <ac:spMkLst>
            <pc:docMk/>
            <pc:sldMk cId="3727135050" sldId="270"/>
            <ac:spMk id="13" creationId="{68DC0EC7-60EA-4BD3-BC04-D547DE1B2891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1:14.492" v="1622"/>
          <ac:spMkLst>
            <pc:docMk/>
            <pc:sldMk cId="3727135050" sldId="270"/>
            <ac:spMk id="15" creationId="{2FFEFC7E-85EE-4AC9-A351-FBEB13A1D622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1:14.492" v="1622"/>
          <ac:spMkLst>
            <pc:docMk/>
            <pc:sldMk cId="3727135050" sldId="270"/>
            <ac:spMk id="17" creationId="{CB2511BB-FC4C-45F3-94EB-661D6806C942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1:31:14.492" v="1622"/>
          <ac:picMkLst>
            <pc:docMk/>
            <pc:sldMk cId="3727135050" sldId="270"/>
            <ac:picMk id="4" creationId="{0EFEBBC3-F58B-A721-F093-045A47EE0644}"/>
          </ac:picMkLst>
        </pc:picChg>
        <pc:picChg chg="add del mod ord">
          <ac:chgData name="Monika Durjasz" userId="S::mdurjasz@eduwarszawa.pl::9b013992-e6bd-4c32-800a-d2f02868c9eb" providerId="AD" clId="Web-{87A8F793-8EC1-450B-9B3B-790D1E288328}" dt="2023-09-10T21:36:58.286" v="1651"/>
          <ac:picMkLst>
            <pc:docMk/>
            <pc:sldMk cId="3727135050" sldId="270"/>
            <ac:picMk id="7" creationId="{1440A9E0-ECAF-1001-123F-BA5EBA6819C9}"/>
          </ac:picMkLst>
        </pc:picChg>
      </pc:sldChg>
      <pc:sldChg chg="addSp delSp modSp new mod setBg setClrOvrMap">
        <pc:chgData name="Monika Durjasz" userId="S::mdurjasz@eduwarszawa.pl::9b013992-e6bd-4c32-800a-d2f02868c9eb" providerId="AD" clId="Web-{87A8F793-8EC1-450B-9B3B-790D1E288328}" dt="2023-09-10T21:36:45.832" v="1650"/>
        <pc:sldMkLst>
          <pc:docMk/>
          <pc:sldMk cId="2627948564" sldId="271"/>
        </pc:sldMkLst>
        <pc:spChg chg="del">
          <ac:chgData name="Monika Durjasz" userId="S::mdurjasz@eduwarszawa.pl::9b013992-e6bd-4c32-800a-d2f02868c9eb" providerId="AD" clId="Web-{87A8F793-8EC1-450B-9B3B-790D1E288328}" dt="2023-09-10T21:33:34.982" v="1627"/>
          <ac:spMkLst>
            <pc:docMk/>
            <pc:sldMk cId="2627948564" sldId="271"/>
            <ac:spMk id="2" creationId="{C58795E7-51F7-7529-7BD0-95AC23C042FC}"/>
          </ac:spMkLst>
        </pc:spChg>
        <pc:spChg chg="del">
          <ac:chgData name="Monika Durjasz" userId="S::mdurjasz@eduwarszawa.pl::9b013992-e6bd-4c32-800a-d2f02868c9eb" providerId="AD" clId="Web-{87A8F793-8EC1-450B-9B3B-790D1E288328}" dt="2023-09-10T21:33:19.559" v="1625"/>
          <ac:spMkLst>
            <pc:docMk/>
            <pc:sldMk cId="2627948564" sldId="271"/>
            <ac:spMk id="3" creationId="{27CBA132-FF16-9C1A-2F65-69EF54F8B7D4}"/>
          </ac:spMkLst>
        </pc:spChg>
        <pc:spChg chg="add del mod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6" creationId="{32BB2A2E-77E1-2546-E153-894C7A55C250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12.546" v="1630"/>
          <ac:spMkLst>
            <pc:docMk/>
            <pc:sldMk cId="2627948564" sldId="271"/>
            <ac:spMk id="9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12.546" v="1630"/>
          <ac:spMkLst>
            <pc:docMk/>
            <pc:sldMk cId="2627948564" sldId="271"/>
            <ac:spMk id="11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12.546" v="1630"/>
          <ac:spMkLst>
            <pc:docMk/>
            <pc:sldMk cId="2627948564" sldId="271"/>
            <ac:spMk id="13" creationId="{0503FCEF-A9BA-4991-9220-E36615FB8B53}"/>
          </ac:spMkLst>
        </pc:spChg>
        <pc:spChg chg="add del mod ord">
          <ac:chgData name="Monika Durjasz" userId="S::mdurjasz@eduwarszawa.pl::9b013992-e6bd-4c32-800a-d2f02868c9eb" providerId="AD" clId="Web-{87A8F793-8EC1-450B-9B3B-790D1E288328}" dt="2023-09-10T21:36:42.238" v="1649"/>
          <ac:spMkLst>
            <pc:docMk/>
            <pc:sldMk cId="2627948564" sldId="271"/>
            <ac:spMk id="17" creationId="{1B982194-F532-B6C7-F5CC-BB72DF591338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1"/>
          <ac:spMkLst>
            <pc:docMk/>
            <pc:sldMk cId="2627948564" sldId="271"/>
            <ac:spMk id="20" creationId="{282E2A95-1A08-4118-83C6-B1CA5648E07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1"/>
          <ac:spMkLst>
            <pc:docMk/>
            <pc:sldMk cId="2627948564" sldId="271"/>
            <ac:spMk id="22" creationId="{2FFEFC7E-85EE-4AC9-A351-FBEB13A1D6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1"/>
          <ac:spMkLst>
            <pc:docMk/>
            <pc:sldMk cId="2627948564" sldId="271"/>
            <ac:spMk id="24" creationId="{CB2511BB-FC4C-45F3-94EB-661D6806C94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1"/>
          <ac:spMkLst>
            <pc:docMk/>
            <pc:sldMk cId="2627948564" sldId="271"/>
            <ac:spMk id="26" creationId="{68DC0EC7-60EA-4BD3-BC04-D547DE1B289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0"/>
          <ac:spMkLst>
            <pc:docMk/>
            <pc:sldMk cId="2627948564" sldId="271"/>
            <ac:spMk id="31" creationId="{282E2A95-1A08-4118-83C6-B1CA5648E07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0"/>
          <ac:spMkLst>
            <pc:docMk/>
            <pc:sldMk cId="2627948564" sldId="271"/>
            <ac:spMk id="33" creationId="{2FFEFC7E-85EE-4AC9-A351-FBEB13A1D6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0"/>
          <ac:spMkLst>
            <pc:docMk/>
            <pc:sldMk cId="2627948564" sldId="271"/>
            <ac:spMk id="35" creationId="{CB2511BB-FC4C-45F3-94EB-661D6806C94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4:57.110" v="1640"/>
          <ac:spMkLst>
            <pc:docMk/>
            <pc:sldMk cId="2627948564" sldId="271"/>
            <ac:spMk id="37" creationId="{68DC0EC7-60EA-4BD3-BC04-D547DE1B289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39" creationId="{282E2A95-1A08-4118-83C6-B1CA5648E075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40" creationId="{68DC0EC7-60EA-4BD3-BC04-D547DE1B2891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41" creationId="{2FFEFC7E-85EE-4AC9-A351-FBEB13A1D6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42" creationId="{CB2511BB-FC4C-45F3-94EB-661D6806C942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47" creationId="{1E94681D-2A4C-4A8D-B9B5-31D440D0328D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49" creationId="{4EC7E010-C712-408D-9787-0842AFC9F4BB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6:45.832" v="1650"/>
          <ac:spMkLst>
            <pc:docMk/>
            <pc:sldMk cId="2627948564" sldId="271"/>
            <ac:spMk id="51" creationId="{0503FCEF-A9BA-4991-9220-E36615FB8B53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1:36:45.832" v="1650"/>
          <ac:picMkLst>
            <pc:docMk/>
            <pc:sldMk cId="2627948564" sldId="271"/>
            <ac:picMk id="4" creationId="{74020313-CF26-CD4D-59A2-6FDCC1BBD72F}"/>
          </ac:picMkLst>
        </pc:picChg>
      </pc:sldChg>
      <pc:sldChg chg="addSp delSp modSp new mod setBg">
        <pc:chgData name="Monika Durjasz" userId="S::mdurjasz@eduwarszawa.pl::9b013992-e6bd-4c32-800a-d2f02868c9eb" providerId="AD" clId="Web-{87A8F793-8EC1-450B-9B3B-790D1E288328}" dt="2023-09-10T21:35:57.987" v="1646"/>
        <pc:sldMkLst>
          <pc:docMk/>
          <pc:sldMk cId="1145380192" sldId="272"/>
        </pc:sldMkLst>
        <pc:spChg chg="add del">
          <ac:chgData name="Monika Durjasz" userId="S::mdurjasz@eduwarszawa.pl::9b013992-e6bd-4c32-800a-d2f02868c9eb" providerId="AD" clId="Web-{87A8F793-8EC1-450B-9B3B-790D1E288328}" dt="2023-09-10T21:35:57.987" v="1646"/>
          <ac:spMkLst>
            <pc:docMk/>
            <pc:sldMk cId="1145380192" sldId="272"/>
            <ac:spMk id="2" creationId="{1DB7D06E-B5F2-ABDC-789F-DDE069995482}"/>
          </ac:spMkLst>
        </pc:spChg>
        <pc:spChg chg="del">
          <ac:chgData name="Monika Durjasz" userId="S::mdurjasz@eduwarszawa.pl::9b013992-e6bd-4c32-800a-d2f02868c9eb" providerId="AD" clId="Web-{87A8F793-8EC1-450B-9B3B-790D1E288328}" dt="2023-09-10T21:35:50.190" v="1643"/>
          <ac:spMkLst>
            <pc:docMk/>
            <pc:sldMk cId="1145380192" sldId="272"/>
            <ac:spMk id="3" creationId="{D8389D89-099A-2A30-C7FB-4DE9DDBCFD5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5:57.987" v="1645"/>
          <ac:spMkLst>
            <pc:docMk/>
            <pc:sldMk cId="1145380192" sldId="272"/>
            <ac:spMk id="9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5:57.987" v="1645"/>
          <ac:spMkLst>
            <pc:docMk/>
            <pc:sldMk cId="1145380192" sldId="272"/>
            <ac:spMk id="11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5:57.987" v="1645"/>
          <ac:spMkLst>
            <pc:docMk/>
            <pc:sldMk cId="1145380192" sldId="272"/>
            <ac:spMk id="13" creationId="{0503FCEF-A9BA-4991-9220-E36615FB8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5:57.987" v="1645"/>
          <ac:spMkLst>
            <pc:docMk/>
            <pc:sldMk cId="1145380192" sldId="272"/>
            <ac:spMk id="15" creationId="{6B57F45B-5417-4073-A67A-343F2C881222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5:57.987" v="1645"/>
          <ac:spMkLst>
            <pc:docMk/>
            <pc:sldMk cId="1145380192" sldId="272"/>
            <ac:spMk id="17" creationId="{091B6077-4778-41B2-9147-335CF2F2F9FC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1:35:57.987" v="1645"/>
          <ac:spMkLst>
            <pc:docMk/>
            <pc:sldMk cId="1145380192" sldId="272"/>
            <ac:spMk id="19" creationId="{D527D497-40EC-49CA-9C48-FE4127084C9F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5:57.987" v="1646"/>
          <ac:spMkLst>
            <pc:docMk/>
            <pc:sldMk cId="1145380192" sldId="272"/>
            <ac:spMk id="21" creationId="{1E94681D-2A4C-4A8D-B9B5-31D440D0328D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5:57.987" v="1646"/>
          <ac:spMkLst>
            <pc:docMk/>
            <pc:sldMk cId="1145380192" sldId="272"/>
            <ac:spMk id="22" creationId="{4EC7E010-C712-408D-9787-0842AFC9F4BB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5:57.987" v="1646"/>
          <ac:spMkLst>
            <pc:docMk/>
            <pc:sldMk cId="1145380192" sldId="272"/>
            <ac:spMk id="23" creationId="{0503FCEF-A9BA-4991-9220-E36615FB8B53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5:57.987" v="1646"/>
          <ac:spMkLst>
            <pc:docMk/>
            <pc:sldMk cId="1145380192" sldId="272"/>
            <ac:spMk id="24" creationId="{9664D085-C814-4D74-BCE0-2059F0DC0434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35:57.987" v="1646"/>
          <ac:spMkLst>
            <pc:docMk/>
            <pc:sldMk cId="1145380192" sldId="272"/>
            <ac:spMk id="25" creationId="{DDA5539E-D8B4-4F5A-B46F-C304F5D7A847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1:35:57.987" v="1646"/>
          <ac:picMkLst>
            <pc:docMk/>
            <pc:sldMk cId="1145380192" sldId="272"/>
            <ac:picMk id="4" creationId="{D629CA51-2905-1FA2-8327-4B03AF43D517}"/>
          </ac:picMkLst>
        </pc:picChg>
      </pc:sldChg>
      <pc:sldChg chg="new del">
        <pc:chgData name="Monika Durjasz" userId="S::mdurjasz@eduwarszawa.pl::9b013992-e6bd-4c32-800a-d2f02868c9eb" providerId="AD" clId="Web-{87A8F793-8EC1-450B-9B3B-790D1E288328}" dt="2023-09-10T21:36:36.410" v="1648"/>
        <pc:sldMkLst>
          <pc:docMk/>
          <pc:sldMk cId="410915858" sldId="273"/>
        </pc:sldMkLst>
      </pc:sldChg>
      <pc:sldChg chg="addSp modSp new mod setBg">
        <pc:chgData name="Monika Durjasz" userId="S::mdurjasz@eduwarszawa.pl::9b013992-e6bd-4c32-800a-d2f02868c9eb" providerId="AD" clId="Web-{87A8F793-8EC1-450B-9B3B-790D1E288328}" dt="2023-09-10T21:46:34.213" v="1735" actId="20577"/>
        <pc:sldMkLst>
          <pc:docMk/>
          <pc:sldMk cId="2160331491" sldId="273"/>
        </pc:sldMkLst>
        <pc:spChg chg="mod">
          <ac:chgData name="Monika Durjasz" userId="S::mdurjasz@eduwarszawa.pl::9b013992-e6bd-4c32-800a-d2f02868c9eb" providerId="AD" clId="Web-{87A8F793-8EC1-450B-9B3B-790D1E288328}" dt="2023-09-10T21:45:17.820" v="1727"/>
          <ac:spMkLst>
            <pc:docMk/>
            <pc:sldMk cId="2160331491" sldId="273"/>
            <ac:spMk id="2" creationId="{4DF8CCA9-998E-9694-0753-F4A10CE4DF63}"/>
          </ac:spMkLst>
        </pc:spChg>
        <pc:spChg chg="mod">
          <ac:chgData name="Monika Durjasz" userId="S::mdurjasz@eduwarszawa.pl::9b013992-e6bd-4c32-800a-d2f02868c9eb" providerId="AD" clId="Web-{87A8F793-8EC1-450B-9B3B-790D1E288328}" dt="2023-09-10T21:46:34.213" v="1735" actId="20577"/>
          <ac:spMkLst>
            <pc:docMk/>
            <pc:sldMk cId="2160331491" sldId="273"/>
            <ac:spMk id="3" creationId="{52265EBD-D27A-6C24-9245-9862FE2DFBA5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45:17.820" v="1727"/>
          <ac:spMkLst>
            <pc:docMk/>
            <pc:sldMk cId="2160331491" sldId="273"/>
            <ac:spMk id="9" creationId="{B6EE7E08-B389-43E5-B019-1B0A8ACBBD93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45:17.820" v="1727"/>
          <ac:spMkLst>
            <pc:docMk/>
            <pc:sldMk cId="2160331491" sldId="273"/>
            <ac:spMk id="11" creationId="{E60D94A5-8A09-4BAB-8F7C-69BC34C54DDE}"/>
          </ac:spMkLst>
        </pc:spChg>
        <pc:spChg chg="add">
          <ac:chgData name="Monika Durjasz" userId="S::mdurjasz@eduwarszawa.pl::9b013992-e6bd-4c32-800a-d2f02868c9eb" providerId="AD" clId="Web-{87A8F793-8EC1-450B-9B3B-790D1E288328}" dt="2023-09-10T21:45:17.820" v="1727"/>
          <ac:spMkLst>
            <pc:docMk/>
            <pc:sldMk cId="2160331491" sldId="273"/>
            <ac:spMk id="13" creationId="{7A1AE32B-3A6E-4C5E-8FEB-73861B9A26B5}"/>
          </ac:spMkLst>
        </pc:spChg>
        <pc:picChg chg="add">
          <ac:chgData name="Monika Durjasz" userId="S::mdurjasz@eduwarszawa.pl::9b013992-e6bd-4c32-800a-d2f02868c9eb" providerId="AD" clId="Web-{87A8F793-8EC1-450B-9B3B-790D1E288328}" dt="2023-09-10T21:45:17.820" v="1727"/>
          <ac:picMkLst>
            <pc:docMk/>
            <pc:sldMk cId="2160331491" sldId="273"/>
            <ac:picMk id="5" creationId="{2C425EAC-2261-5894-F400-14784A130B09}"/>
          </ac:picMkLst>
        </pc:picChg>
      </pc:sldChg>
      <pc:sldChg chg="addSp delSp modSp new del mod ord setBg setClrOvrMap">
        <pc:chgData name="Monika Durjasz" userId="S::mdurjasz@eduwarszawa.pl::9b013992-e6bd-4c32-800a-d2f02868c9eb" providerId="AD" clId="Web-{87A8F793-8EC1-450B-9B3B-790D1E288328}" dt="2023-09-10T22:05:04.657" v="1849"/>
        <pc:sldMkLst>
          <pc:docMk/>
          <pc:sldMk cId="2126761780" sldId="274"/>
        </pc:sldMkLst>
        <pc:spChg chg="del">
          <ac:chgData name="Monika Durjasz" userId="S::mdurjasz@eduwarszawa.pl::9b013992-e6bd-4c32-800a-d2f02868c9eb" providerId="AD" clId="Web-{87A8F793-8EC1-450B-9B3B-790D1E288328}" dt="2023-09-10T22:04:01.592" v="1844"/>
          <ac:spMkLst>
            <pc:docMk/>
            <pc:sldMk cId="2126761780" sldId="274"/>
            <ac:spMk id="2" creationId="{731765C9-6049-2334-AA0E-A170BD22F295}"/>
          </ac:spMkLst>
        </pc:spChg>
        <pc:spChg chg="del">
          <ac:chgData name="Monika Durjasz" userId="S::mdurjasz@eduwarszawa.pl::9b013992-e6bd-4c32-800a-d2f02868c9eb" providerId="AD" clId="Web-{87A8F793-8EC1-450B-9B3B-790D1E288328}" dt="2023-09-10T22:03:51.045" v="1843"/>
          <ac:spMkLst>
            <pc:docMk/>
            <pc:sldMk cId="2126761780" sldId="274"/>
            <ac:spMk id="3" creationId="{AD8BA257-8D01-8EEB-72E0-60C88507CFE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9" creationId="{1E94681D-2A4C-4A8D-B9B5-31D440D0328D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11" creationId="{4EC7E010-C712-408D-9787-0842AFC9F4BB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13" creationId="{0503FCEF-A9BA-4991-9220-E36615FB8B53}"/>
          </ac:spMkLst>
        </pc:spChg>
        <pc:spChg chg="add del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15" creationId="{A069235B-22DB-4231-8291-D64DA2CDEB4E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20" creationId="{1E94681D-2A4C-4A8D-B9B5-31D440D0328D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22" creationId="{4EC7E010-C712-408D-9787-0842AFC9F4BB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24" creationId="{0503FCEF-A9BA-4991-9220-E36615FB8B53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26" creationId="{6B57F45B-5417-4073-A67A-343F2C881222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28" creationId="{091B6077-4778-41B2-9147-335CF2F2F9FC}"/>
          </ac:spMkLst>
        </pc:spChg>
        <pc:spChg chg="add">
          <ac:chgData name="Monika Durjasz" userId="S::mdurjasz@eduwarszawa.pl::9b013992-e6bd-4c32-800a-d2f02868c9eb" providerId="AD" clId="Web-{87A8F793-8EC1-450B-9B3B-790D1E288328}" dt="2023-09-10T22:04:17.749" v="1848"/>
          <ac:spMkLst>
            <pc:docMk/>
            <pc:sldMk cId="2126761780" sldId="274"/>
            <ac:spMk id="30" creationId="{D527D497-40EC-49CA-9C48-FE4127084C9F}"/>
          </ac:spMkLst>
        </pc:spChg>
        <pc:picChg chg="add mod ord">
          <ac:chgData name="Monika Durjasz" userId="S::mdurjasz@eduwarszawa.pl::9b013992-e6bd-4c32-800a-d2f02868c9eb" providerId="AD" clId="Web-{87A8F793-8EC1-450B-9B3B-790D1E288328}" dt="2023-09-10T22:04:17.749" v="1848"/>
          <ac:picMkLst>
            <pc:docMk/>
            <pc:sldMk cId="2126761780" sldId="274"/>
            <ac:picMk id="4" creationId="{23A7E159-2C93-D478-8B32-69A26E8D71E0}"/>
          </ac:picMkLst>
        </pc:picChg>
      </pc:sldChg>
    </pc:docChg>
  </pc:docChgLst>
  <pc:docChgLst>
    <pc:chgData name="Monika Durjasz" userId="S::mdurjasz@eduwarszawa.pl::9b013992-e6bd-4c32-800a-d2f02868c9eb" providerId="AD" clId="Web-{F442AC53-29A0-A15A-4D2F-733534D12AC9}"/>
    <pc:docChg chg="addSld modSld">
      <pc:chgData name="Monika Durjasz" userId="S::mdurjasz@eduwarszawa.pl::9b013992-e6bd-4c32-800a-d2f02868c9eb" providerId="AD" clId="Web-{F442AC53-29A0-A15A-4D2F-733534D12AC9}" dt="2023-09-11T10:05:59.403" v="132" actId="20577"/>
      <pc:docMkLst>
        <pc:docMk/>
      </pc:docMkLst>
      <pc:sldChg chg="modSp new">
        <pc:chgData name="Monika Durjasz" userId="S::mdurjasz@eduwarszawa.pl::9b013992-e6bd-4c32-800a-d2f02868c9eb" providerId="AD" clId="Web-{F442AC53-29A0-A15A-4D2F-733534D12AC9}" dt="2023-09-11T10:05:59.403" v="132" actId="20577"/>
        <pc:sldMkLst>
          <pc:docMk/>
          <pc:sldMk cId="850680826" sldId="274"/>
        </pc:sldMkLst>
        <pc:spChg chg="mod">
          <ac:chgData name="Monika Durjasz" userId="S::mdurjasz@eduwarszawa.pl::9b013992-e6bd-4c32-800a-d2f02868c9eb" providerId="AD" clId="Web-{F442AC53-29A0-A15A-4D2F-733534D12AC9}" dt="2023-09-11T10:04:35.588" v="56" actId="20577"/>
          <ac:spMkLst>
            <pc:docMk/>
            <pc:sldMk cId="850680826" sldId="274"/>
            <ac:spMk id="2" creationId="{FBAB7AA9-B001-EEA0-A92A-84712050581A}"/>
          </ac:spMkLst>
        </pc:spChg>
        <pc:spChg chg="mod">
          <ac:chgData name="Monika Durjasz" userId="S::mdurjasz@eduwarszawa.pl::9b013992-e6bd-4c32-800a-d2f02868c9eb" providerId="AD" clId="Web-{F442AC53-29A0-A15A-4D2F-733534D12AC9}" dt="2023-09-11T10:05:59.403" v="132" actId="20577"/>
          <ac:spMkLst>
            <pc:docMk/>
            <pc:sldMk cId="850680826" sldId="274"/>
            <ac:spMk id="3" creationId="{87158E0A-F144-54A7-01AD-CCB0F5E13A4F}"/>
          </ac:spMkLst>
        </pc:spChg>
      </pc:sldChg>
    </pc:docChg>
  </pc:docChgLst>
  <pc:docChgLst>
    <pc:chgData name="Monika Durjasz" userId="S::mdurjasz@eduwarszawa.pl::9b013992-e6bd-4c32-800a-d2f02868c9eb" providerId="AD" clId="Web-{FEBBF529-02A0-62BC-A93F-38444BF85CFB}"/>
    <pc:docChg chg="modSld">
      <pc:chgData name="Monika Durjasz" userId="S::mdurjasz@eduwarszawa.pl::9b013992-e6bd-4c32-800a-d2f02868c9eb" providerId="AD" clId="Web-{FEBBF529-02A0-62BC-A93F-38444BF85CFB}" dt="2023-09-11T10:20:39.473" v="291" actId="20577"/>
      <pc:docMkLst>
        <pc:docMk/>
      </pc:docMkLst>
      <pc:sldChg chg="addSp delSp modSp mod setBg">
        <pc:chgData name="Monika Durjasz" userId="S::mdurjasz@eduwarszawa.pl::9b013992-e6bd-4c32-800a-d2f02868c9eb" providerId="AD" clId="Web-{FEBBF529-02A0-62BC-A93F-38444BF85CFB}" dt="2023-09-11T10:20:39.473" v="291" actId="20577"/>
        <pc:sldMkLst>
          <pc:docMk/>
          <pc:sldMk cId="850680826" sldId="274"/>
        </pc:sldMkLst>
        <pc:spChg chg="mod">
          <ac:chgData name="Monika Durjasz" userId="S::mdurjasz@eduwarszawa.pl::9b013992-e6bd-4c32-800a-d2f02868c9eb" providerId="AD" clId="Web-{FEBBF529-02A0-62BC-A93F-38444BF85CFB}" dt="2023-09-11T10:19:48.878" v="280" actId="20577"/>
          <ac:spMkLst>
            <pc:docMk/>
            <pc:sldMk cId="850680826" sldId="274"/>
            <ac:spMk id="2" creationId="{FBAB7AA9-B001-EEA0-A92A-84712050581A}"/>
          </ac:spMkLst>
        </pc:spChg>
        <pc:spChg chg="mod ord">
          <ac:chgData name="Monika Durjasz" userId="S::mdurjasz@eduwarszawa.pl::9b013992-e6bd-4c32-800a-d2f02868c9eb" providerId="AD" clId="Web-{FEBBF529-02A0-62BC-A93F-38444BF85CFB}" dt="2023-09-11T10:20:39.473" v="291" actId="20577"/>
          <ac:spMkLst>
            <pc:docMk/>
            <pc:sldMk cId="850680826" sldId="274"/>
            <ac:spMk id="3" creationId="{87158E0A-F144-54A7-01AD-CCB0F5E13A4F}"/>
          </ac:spMkLst>
        </pc:spChg>
        <pc:spChg chg="add del mod">
          <ac:chgData name="Monika Durjasz" userId="S::mdurjasz@eduwarszawa.pl::9b013992-e6bd-4c32-800a-d2f02868c9eb" providerId="AD" clId="Web-{FEBBF529-02A0-62BC-A93F-38444BF85CFB}" dt="2023-09-11T10:11:08.124" v="19"/>
          <ac:spMkLst>
            <pc:docMk/>
            <pc:sldMk cId="850680826" sldId="274"/>
            <ac:spMk id="4" creationId="{538AC5A7-88E4-EB14-50CB-54EF1CEEA9BF}"/>
          </ac:spMkLst>
        </pc:spChg>
        <pc:spChg chg="add">
          <ac:chgData name="Monika Durjasz" userId="S::mdurjasz@eduwarszawa.pl::9b013992-e6bd-4c32-800a-d2f02868c9eb" providerId="AD" clId="Web-{FEBBF529-02A0-62BC-A93F-38444BF85CFB}" dt="2023-09-11T10:19:03.861" v="268"/>
          <ac:spMkLst>
            <pc:docMk/>
            <pc:sldMk cId="850680826" sldId="274"/>
            <ac:spMk id="9" creationId="{0BBB6B01-5B73-410C-B70E-8CF2FA470D11}"/>
          </ac:spMkLst>
        </pc:spChg>
        <pc:spChg chg="add">
          <ac:chgData name="Monika Durjasz" userId="S::mdurjasz@eduwarszawa.pl::9b013992-e6bd-4c32-800a-d2f02868c9eb" providerId="AD" clId="Web-{FEBBF529-02A0-62BC-A93F-38444BF85CFB}" dt="2023-09-11T10:19:03.861" v="268"/>
          <ac:spMkLst>
            <pc:docMk/>
            <pc:sldMk cId="850680826" sldId="274"/>
            <ac:spMk id="11" creationId="{8712F587-12D0-435C-8E3F-F44C36EE71B8}"/>
          </ac:spMkLst>
        </pc:spChg>
        <pc:picChg chg="add mod">
          <ac:chgData name="Monika Durjasz" userId="S::mdurjasz@eduwarszawa.pl::9b013992-e6bd-4c32-800a-d2f02868c9eb" providerId="AD" clId="Web-{FEBBF529-02A0-62BC-A93F-38444BF85CFB}" dt="2023-09-11T10:19:44.972" v="278" actId="1076"/>
          <ac:picMkLst>
            <pc:docMk/>
            <pc:sldMk cId="850680826" sldId="274"/>
            <ac:picMk id="4" creationId="{601729AB-C722-6A85-6A08-53920A57A142}"/>
          </ac:picMkLst>
        </pc:picChg>
      </pc:sldChg>
    </pc:docChg>
  </pc:docChgLst>
  <pc:docChgLst>
    <pc:chgData name="Monika Durjasz" userId="S::mdurjasz@eduwarszawa.pl::9b013992-e6bd-4c32-800a-d2f02868c9eb" providerId="AD" clId="Web-{DFE12A91-9CFB-49F7-A27C-D6D83A3C2EC4}"/>
    <pc:docChg chg="addSld delSld modSld addMainMaster delMainMaster">
      <pc:chgData name="Monika Durjasz" userId="S::mdurjasz@eduwarszawa.pl::9b013992-e6bd-4c32-800a-d2f02868c9eb" providerId="AD" clId="Web-{DFE12A91-9CFB-49F7-A27C-D6D83A3C2EC4}" dt="2023-09-10T19:21:02.356" v="257"/>
      <pc:docMkLst>
        <pc:docMk/>
      </pc:docMkLst>
      <pc:sldChg chg="addSp delSp modSp mod setBg modClrScheme setClrOvrMap chgLayout">
        <pc:chgData name="Monika Durjasz" userId="S::mdurjasz@eduwarszawa.pl::9b013992-e6bd-4c32-800a-d2f02868c9eb" providerId="AD" clId="Web-{DFE12A91-9CFB-49F7-A27C-D6D83A3C2EC4}" dt="2023-09-10T18:55:49.171" v="119" actId="20577"/>
        <pc:sldMkLst>
          <pc:docMk/>
          <pc:sldMk cId="690163300" sldId="256"/>
        </pc:sldMkLst>
        <pc:spChg chg="mod">
          <ac:chgData name="Monika Durjasz" userId="S::mdurjasz@eduwarszawa.pl::9b013992-e6bd-4c32-800a-d2f02868c9eb" providerId="AD" clId="Web-{DFE12A91-9CFB-49F7-A27C-D6D83A3C2EC4}" dt="2023-09-10T18:55:49.171" v="119" actId="20577"/>
          <ac:spMkLst>
            <pc:docMk/>
            <pc:sldMk cId="690163300" sldId="256"/>
            <ac:spMk id="2" creationId="{00000000-0000-0000-0000-000000000000}"/>
          </ac:spMkLst>
        </pc:spChg>
        <pc:spChg chg="mod">
          <ac:chgData name="Monika Durjasz" userId="S::mdurjasz@eduwarszawa.pl::9b013992-e6bd-4c32-800a-d2f02868c9eb" providerId="AD" clId="Web-{DFE12A91-9CFB-49F7-A27C-D6D83A3C2EC4}" dt="2023-09-10T18:54:34.809" v="89" actId="20577"/>
          <ac:spMkLst>
            <pc:docMk/>
            <pc:sldMk cId="690163300" sldId="256"/>
            <ac:spMk id="3" creationId="{00000000-0000-0000-0000-000000000000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30.791" v="75"/>
          <ac:spMkLst>
            <pc:docMk/>
            <pc:sldMk cId="690163300" sldId="256"/>
            <ac:spMk id="9" creationId="{F1314C34-F582-4EEF-86CE-F88761E52434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30.791" v="75"/>
          <ac:spMkLst>
            <pc:docMk/>
            <pc:sldMk cId="690163300" sldId="256"/>
            <ac:spMk id="11" creationId="{7319A1DD-F557-4EC6-8A8C-F7617B4CD678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30.791" v="75"/>
          <ac:spMkLst>
            <pc:docMk/>
            <pc:sldMk cId="690163300" sldId="256"/>
            <ac:spMk id="15" creationId="{C390A367-0330-4E03-9D5F-40308A7975C8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40.932" v="78"/>
          <ac:spMkLst>
            <pc:docMk/>
            <pc:sldMk cId="690163300" sldId="256"/>
            <ac:spMk id="20" creationId="{63A1188B-F6D0-454F-8265-790DD27A80DC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40.932" v="78"/>
          <ac:spMkLst>
            <pc:docMk/>
            <pc:sldMk cId="690163300" sldId="256"/>
            <ac:spMk id="22" creationId="{E1508670-65E0-4939-8E5D-98D071CA1A36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40.932" v="78"/>
          <ac:spMkLst>
            <pc:docMk/>
            <pc:sldMk cId="690163300" sldId="256"/>
            <ac:spMk id="24" creationId="{BA680864-F353-4128-88F8-98E04FD7641B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51.666" v="81"/>
          <ac:spMkLst>
            <pc:docMk/>
            <pc:sldMk cId="690163300" sldId="256"/>
            <ac:spMk id="29" creationId="{A5D0B0D3-D735-4619-AA45-B57B791E1744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51.666" v="81"/>
          <ac:spMkLst>
            <pc:docMk/>
            <pc:sldMk cId="690163300" sldId="256"/>
            <ac:spMk id="31" creationId="{8972B65B-8AFA-4B5C-BFC6-E443F37775FF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3:51.666" v="81"/>
          <ac:spMkLst>
            <pc:docMk/>
            <pc:sldMk cId="690163300" sldId="256"/>
            <ac:spMk id="41" creationId="{286E5E1D-FD49-448F-83C8-E06466BE54BB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55" creationId="{75955B3A-C08D-43E6-ABEF-A4F616FB682B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57" creationId="{C719694A-8B4E-4127-9C08-9B8F39B6F284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59" creationId="{816D2053-BB10-4615-A38D-86EEC0D863E8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61" creationId="{52D36E6B-D7EF-409B-B48D-1628C06EE123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70" creationId="{56F7F177-4AE8-4934-A7F6-B3910259F21E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72" creationId="{1DAC2350-FA6C-4B24-9A17-926C160E8CD9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74" creationId="{2A637C44-0146-4C54-A1A1-57BC8E6C3C2B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4:11.730" v="84"/>
          <ac:spMkLst>
            <pc:docMk/>
            <pc:sldMk cId="690163300" sldId="256"/>
            <ac:spMk id="76" creationId="{6AB310E7-DE5C-4964-8CBB-E87A22B5BD59}"/>
          </ac:spMkLst>
        </pc:spChg>
        <pc:grpChg chg="add del">
          <ac:chgData name="Monika Durjasz" userId="S::mdurjasz@eduwarszawa.pl::9b013992-e6bd-4c32-800a-d2f02868c9eb" providerId="AD" clId="Web-{DFE12A91-9CFB-49F7-A27C-D6D83A3C2EC4}" dt="2023-09-10T18:53:51.666" v="81"/>
          <ac:grpSpMkLst>
            <pc:docMk/>
            <pc:sldMk cId="690163300" sldId="256"/>
            <ac:grpSpMk id="33" creationId="{8B32F32D-2578-47BA-A8C8-B9CC3F8A0958}"/>
          </ac:grpSpMkLst>
        </pc:grpChg>
        <pc:grpChg chg="add del">
          <ac:chgData name="Monika Durjasz" userId="S::mdurjasz@eduwarszawa.pl::9b013992-e6bd-4c32-800a-d2f02868c9eb" providerId="AD" clId="Web-{DFE12A91-9CFB-49F7-A27C-D6D83A3C2EC4}" dt="2023-09-10T18:53:51.666" v="81"/>
          <ac:grpSpMkLst>
            <pc:docMk/>
            <pc:sldMk cId="690163300" sldId="256"/>
            <ac:grpSpMk id="43" creationId="{D82E7BA0-A7BA-4C61-9D6F-5345A540569F}"/>
          </ac:grpSpMkLst>
        </pc:grpChg>
        <pc:picChg chg="add mod ord">
          <ac:chgData name="Monika Durjasz" userId="S::mdurjasz@eduwarszawa.pl::9b013992-e6bd-4c32-800a-d2f02868c9eb" providerId="AD" clId="Web-{DFE12A91-9CFB-49F7-A27C-D6D83A3C2EC4}" dt="2023-09-10T18:54:54.575" v="92" actId="14100"/>
          <ac:picMkLst>
            <pc:docMk/>
            <pc:sldMk cId="690163300" sldId="256"/>
            <ac:picMk id="4" creationId="{23FD8F0A-FA68-3A72-D76B-1DCC802EBC41}"/>
          </ac:picMkLst>
        </pc:picChg>
        <pc:cxnChg chg="add del">
          <ac:chgData name="Monika Durjasz" userId="S::mdurjasz@eduwarszawa.pl::9b013992-e6bd-4c32-800a-d2f02868c9eb" providerId="AD" clId="Web-{DFE12A91-9CFB-49F7-A27C-D6D83A3C2EC4}" dt="2023-09-10T18:53:30.791" v="75"/>
          <ac:cxnSpMkLst>
            <pc:docMk/>
            <pc:sldMk cId="690163300" sldId="256"/>
            <ac:cxnSpMk id="13" creationId="{D28A9C89-B313-458F-9C85-515930A51A93}"/>
          </ac:cxnSpMkLst>
        </pc:cxnChg>
        <pc:cxnChg chg="add del">
          <ac:chgData name="Monika Durjasz" userId="S::mdurjasz@eduwarszawa.pl::9b013992-e6bd-4c32-800a-d2f02868c9eb" providerId="AD" clId="Web-{DFE12A91-9CFB-49F7-A27C-D6D83A3C2EC4}" dt="2023-09-10T18:54:11.730" v="84"/>
          <ac:cxnSpMkLst>
            <pc:docMk/>
            <pc:sldMk cId="690163300" sldId="256"/>
            <ac:cxnSpMk id="63" creationId="{CF2CC60F-C99A-48C5-856F-3C79856E9E9F}"/>
          </ac:cxnSpMkLst>
        </pc:cxnChg>
        <pc:cxnChg chg="add del">
          <ac:chgData name="Monika Durjasz" userId="S::mdurjasz@eduwarszawa.pl::9b013992-e6bd-4c32-800a-d2f02868c9eb" providerId="AD" clId="Web-{DFE12A91-9CFB-49F7-A27C-D6D83A3C2EC4}" dt="2023-09-10T18:54:11.730" v="84"/>
          <ac:cxnSpMkLst>
            <pc:docMk/>
            <pc:sldMk cId="690163300" sldId="256"/>
            <ac:cxnSpMk id="65" creationId="{D8A2ED1C-4B10-41E7-9BF6-7447B99B9850}"/>
          </ac:cxnSpMkLst>
        </pc:cxnChg>
        <pc:cxnChg chg="add">
          <ac:chgData name="Monika Durjasz" userId="S::mdurjasz@eduwarszawa.pl::9b013992-e6bd-4c32-800a-d2f02868c9eb" providerId="AD" clId="Web-{DFE12A91-9CFB-49F7-A27C-D6D83A3C2EC4}" dt="2023-09-10T18:54:11.730" v="84"/>
          <ac:cxnSpMkLst>
            <pc:docMk/>
            <pc:sldMk cId="690163300" sldId="256"/>
            <ac:cxnSpMk id="78" creationId="{BC6D0BA2-2FCA-496D-A55A-C56A7B3E09D8}"/>
          </ac:cxnSpMkLst>
        </pc:cxnChg>
        <pc:cxnChg chg="add">
          <ac:chgData name="Monika Durjasz" userId="S::mdurjasz@eduwarszawa.pl::9b013992-e6bd-4c32-800a-d2f02868c9eb" providerId="AD" clId="Web-{DFE12A91-9CFB-49F7-A27C-D6D83A3C2EC4}" dt="2023-09-10T18:54:11.730" v="84"/>
          <ac:cxnSpMkLst>
            <pc:docMk/>
            <pc:sldMk cId="690163300" sldId="256"/>
            <ac:cxnSpMk id="80" creationId="{EA158404-99A1-4EB0-B63C-8744C273AC0A}"/>
          </ac:cxnSpMkLst>
        </pc:cxnChg>
        <pc:cxnChg chg="add">
          <ac:chgData name="Monika Durjasz" userId="S::mdurjasz@eduwarszawa.pl::9b013992-e6bd-4c32-800a-d2f02868c9eb" providerId="AD" clId="Web-{DFE12A91-9CFB-49F7-A27C-D6D83A3C2EC4}" dt="2023-09-10T18:54:11.730" v="84"/>
          <ac:cxnSpMkLst>
            <pc:docMk/>
            <pc:sldMk cId="690163300" sldId="256"/>
            <ac:cxnSpMk id="82" creationId="{B1848EA8-FE52-4762-AE9B-5D1DD4C33621}"/>
          </ac:cxnSpMkLst>
        </pc:cxnChg>
      </pc:sldChg>
      <pc:sldChg chg="addSp delSp modSp new mod setBg addAnim delAnim">
        <pc:chgData name="Monika Durjasz" userId="S::mdurjasz@eduwarszawa.pl::9b013992-e6bd-4c32-800a-d2f02868c9eb" providerId="AD" clId="Web-{DFE12A91-9CFB-49F7-A27C-D6D83A3C2EC4}" dt="2023-09-10T19:18:59.039" v="206"/>
        <pc:sldMkLst>
          <pc:docMk/>
          <pc:sldMk cId="638186034" sldId="257"/>
        </pc:sldMkLst>
        <pc:spChg chg="mod">
          <ac:chgData name="Monika Durjasz" userId="S::mdurjasz@eduwarszawa.pl::9b013992-e6bd-4c32-800a-d2f02868c9eb" providerId="AD" clId="Web-{DFE12A91-9CFB-49F7-A27C-D6D83A3C2EC4}" dt="2023-09-10T18:59:49.601" v="196"/>
          <ac:spMkLst>
            <pc:docMk/>
            <pc:sldMk cId="638186034" sldId="257"/>
            <ac:spMk id="2" creationId="{E2FA90CF-B9AB-69AD-93C7-9DDE8A36047E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62" v="123"/>
          <ac:spMkLst>
            <pc:docMk/>
            <pc:sldMk cId="638186034" sldId="257"/>
            <ac:spMk id="3" creationId="{01F09AC6-003C-EB04-A863-7AD3965CC25A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8" creationId="{904DB13E-F722-4ED6-BB00-556651E95281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10" creationId="{7B58A187-A4B1-42EB-A4C7-8635BA507BCE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12" creationId="{37F14E7F-3054-458C-ACF9-A8DA1757C65C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14" creationId="{93747C1C-97FC-4D70-A6C8-A01FBCF5A9DC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09.955" v="149"/>
          <ac:spMkLst>
            <pc:docMk/>
            <pc:sldMk cId="638186034" sldId="257"/>
            <ac:spMk id="18" creationId="{CFB1CB5B-67A5-45DB-B8E1-7A09A642E3E4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21" creationId="{D071C0CD-5EFD-45A1-AAFD-61C3D4A65188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23" creationId="{8A03302C-20A2-4C4F-9760-E85AE1041385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25" creationId="{D00F093B-0739-4429-B30D-D72924D08871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6:19.547" v="122"/>
          <ac:spMkLst>
            <pc:docMk/>
            <pc:sldMk cId="638186034" sldId="257"/>
            <ac:spMk id="27" creationId="{1BB92999-6A40-480A-8965-2F20DFB032B5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09.955" v="149"/>
          <ac:spMkLst>
            <pc:docMk/>
            <pc:sldMk cId="638186034" sldId="257"/>
            <ac:spMk id="35" creationId="{065FAA58-0EDC-412F-A5F8-01968BE6052E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09.955" v="149"/>
          <ac:spMkLst>
            <pc:docMk/>
            <pc:sldMk cId="638186034" sldId="257"/>
            <ac:spMk id="36" creationId="{C8089CB0-2F03-4E3C-ADBB-570A3BE78F86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09.955" v="149"/>
          <ac:spMkLst>
            <pc:docMk/>
            <pc:sldMk cId="638186034" sldId="257"/>
            <ac:spMk id="37" creationId="{0DBA80B1-3B69-49C0-8AC9-716ABA57F577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09.955" v="149"/>
          <ac:spMkLst>
            <pc:docMk/>
            <pc:sldMk cId="638186034" sldId="257"/>
            <ac:spMk id="38" creationId="{047E1103-B264-49BE-BC2A-F4E40BD33B41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09.955" v="149"/>
          <ac:spMkLst>
            <pc:docMk/>
            <pc:sldMk cId="638186034" sldId="257"/>
            <ac:spMk id="39" creationId="{52DA11B6-B538-4624-9628-98B823D761D5}"/>
          </ac:spMkLst>
        </pc:spChg>
        <pc:spChg chg="add del mod">
          <ac:chgData name="Monika Durjasz" userId="S::mdurjasz@eduwarszawa.pl::9b013992-e6bd-4c32-800a-d2f02868c9eb" providerId="AD" clId="Web-{DFE12A91-9CFB-49F7-A27C-D6D83A3C2EC4}" dt="2023-09-10T18:59:25.819" v="192"/>
          <ac:spMkLst>
            <pc:docMk/>
            <pc:sldMk cId="638186034" sldId="257"/>
            <ac:spMk id="40" creationId="{01F09AC6-003C-EB04-A863-7AD3965CC25A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45" creationId="{70120F84-A866-4D9F-8B1C-9120A013D654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47" creationId="{252FEFEF-6AC0-46B6-AC09-11FC56196FA4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53" creationId="{904DB13E-F722-4ED6-BB00-556651E95281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55" creationId="{1419E3D9-C5FB-41A9-B6D2-DFB210BB6211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57" creationId="{367909BF-1DF7-4ACE-8F58-6CF719BB27E5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59" creationId="{89E8BEDB-0BBC-4F21-9CFB-8530D664C343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66" creationId="{420551B3-B4DA-48EE-988C-4FAEAEB5CE98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68" creationId="{5683D043-25BB-4AC9-8130-641179672614}"/>
          </ac:spMkLst>
        </pc:spChg>
        <pc:spChg chg="add">
          <ac:chgData name="Monika Durjasz" userId="S::mdurjasz@eduwarszawa.pl::9b013992-e6bd-4c32-800a-d2f02868c9eb" providerId="AD" clId="Web-{DFE12A91-9CFB-49F7-A27C-D6D83A3C2EC4}" dt="2023-09-10T18:57:59.003" v="173"/>
          <ac:spMkLst>
            <pc:docMk/>
            <pc:sldMk cId="638186034" sldId="257"/>
            <ac:spMk id="70" creationId="{AA61CCAC-6875-474C-8E9E-F57ABF078C2B}"/>
          </ac:spMkLst>
        </pc:spChg>
        <pc:grpChg chg="add del">
          <ac:chgData name="Monika Durjasz" userId="S::mdurjasz@eduwarszawa.pl::9b013992-e6bd-4c32-800a-d2f02868c9eb" providerId="AD" clId="Web-{DFE12A91-9CFB-49F7-A27C-D6D83A3C2EC4}" dt="2023-09-10T18:56:19.547" v="122"/>
          <ac:grpSpMkLst>
            <pc:docMk/>
            <pc:sldMk cId="638186034" sldId="257"/>
            <ac:grpSpMk id="16" creationId="{E26428D7-C6F3-473D-A360-A3F5C3E8728C}"/>
          </ac:grpSpMkLst>
        </pc:grpChg>
        <pc:grpChg chg="add">
          <ac:chgData name="Monika Durjasz" userId="S::mdurjasz@eduwarszawa.pl::9b013992-e6bd-4c32-800a-d2f02868c9eb" providerId="AD" clId="Web-{DFE12A91-9CFB-49F7-A27C-D6D83A3C2EC4}" dt="2023-09-10T18:57:59.003" v="173"/>
          <ac:grpSpMkLst>
            <pc:docMk/>
            <pc:sldMk cId="638186034" sldId="257"/>
            <ac:grpSpMk id="61" creationId="{E26428D7-C6F3-473D-A360-A3F5C3E8728C}"/>
          </ac:grpSpMkLst>
        </pc:grpChg>
        <pc:picChg chg="add del">
          <ac:chgData name="Monika Durjasz" userId="S::mdurjasz@eduwarszawa.pl::9b013992-e6bd-4c32-800a-d2f02868c9eb" providerId="AD" clId="Web-{DFE12A91-9CFB-49F7-A27C-D6D83A3C2EC4}" dt="2023-09-10T19:18:59.039" v="206"/>
          <ac:picMkLst>
            <pc:docMk/>
            <pc:sldMk cId="638186034" sldId="257"/>
            <ac:picMk id="3" creationId="{7221A600-DA24-2D0E-EE4A-0C87F1D9C420}"/>
          </ac:picMkLst>
        </pc:picChg>
        <pc:picChg chg="add mod">
          <ac:chgData name="Monika Durjasz" userId="S::mdurjasz@eduwarszawa.pl::9b013992-e6bd-4c32-800a-d2f02868c9eb" providerId="AD" clId="Web-{DFE12A91-9CFB-49F7-A27C-D6D83A3C2EC4}" dt="2023-09-10T19:00:34.790" v="200" actId="14100"/>
          <ac:picMkLst>
            <pc:docMk/>
            <pc:sldMk cId="638186034" sldId="257"/>
            <ac:picMk id="49" creationId="{E4E4DF3B-2EE9-11E8-726F-6217E36F9642}"/>
          </ac:picMkLst>
        </pc:picChg>
        <pc:cxnChg chg="add del">
          <ac:chgData name="Monika Durjasz" userId="S::mdurjasz@eduwarszawa.pl::9b013992-e6bd-4c32-800a-d2f02868c9eb" providerId="AD" clId="Web-{DFE12A91-9CFB-49F7-A27C-D6D83A3C2EC4}" dt="2023-09-10T18:56:19.547" v="122"/>
          <ac:cxnSpMkLst>
            <pc:docMk/>
            <pc:sldMk cId="638186034" sldId="257"/>
            <ac:cxnSpMk id="29" creationId="{15573B87-7D61-460C-9ADA-EF63674E3A97}"/>
          </ac:cxnSpMkLst>
        </pc:cxnChg>
        <pc:cxnChg chg="add del">
          <ac:chgData name="Monika Durjasz" userId="S::mdurjasz@eduwarszawa.pl::9b013992-e6bd-4c32-800a-d2f02868c9eb" providerId="AD" clId="Web-{DFE12A91-9CFB-49F7-A27C-D6D83A3C2EC4}" dt="2023-09-10T18:56:19.547" v="122"/>
          <ac:cxnSpMkLst>
            <pc:docMk/>
            <pc:sldMk cId="638186034" sldId="257"/>
            <ac:cxnSpMk id="31" creationId="{0AAF6B7C-985D-4351-9564-8DBDF5BB03EA}"/>
          </ac:cxnSpMkLst>
        </pc:cxnChg>
        <pc:cxnChg chg="add del">
          <ac:chgData name="Monika Durjasz" userId="S::mdurjasz@eduwarszawa.pl::9b013992-e6bd-4c32-800a-d2f02868c9eb" providerId="AD" clId="Web-{DFE12A91-9CFB-49F7-A27C-D6D83A3C2EC4}" dt="2023-09-10T18:56:19.547" v="122"/>
          <ac:cxnSpMkLst>
            <pc:docMk/>
            <pc:sldMk cId="638186034" sldId="257"/>
            <ac:cxnSpMk id="33" creationId="{F88433F4-33AB-4CE1-9DE3-72A8403654F1}"/>
          </ac:cxnSpMkLst>
        </pc:cxnChg>
      </pc:sldChg>
      <pc:sldChg chg="new del">
        <pc:chgData name="Monika Durjasz" userId="S::mdurjasz@eduwarszawa.pl::9b013992-e6bd-4c32-800a-d2f02868c9eb" providerId="AD" clId="Web-{DFE12A91-9CFB-49F7-A27C-D6D83A3C2EC4}" dt="2023-09-10T19:00:32.134" v="199"/>
        <pc:sldMkLst>
          <pc:docMk/>
          <pc:sldMk cId="1945932112" sldId="258"/>
        </pc:sldMkLst>
      </pc:sldChg>
      <pc:sldChg chg="addSp delSp modSp new mod setBg">
        <pc:chgData name="Monika Durjasz" userId="S::mdurjasz@eduwarszawa.pl::9b013992-e6bd-4c32-800a-d2f02868c9eb" providerId="AD" clId="Web-{DFE12A91-9CFB-49F7-A27C-D6D83A3C2EC4}" dt="2023-09-10T19:01:07.416" v="204"/>
        <pc:sldMkLst>
          <pc:docMk/>
          <pc:sldMk cId="4035420189" sldId="258"/>
        </pc:sldMkLst>
        <pc:spChg chg="mod">
          <ac:chgData name="Monika Durjasz" userId="S::mdurjasz@eduwarszawa.pl::9b013992-e6bd-4c32-800a-d2f02868c9eb" providerId="AD" clId="Web-{DFE12A91-9CFB-49F7-A27C-D6D83A3C2EC4}" dt="2023-09-10T19:01:07.416" v="204"/>
          <ac:spMkLst>
            <pc:docMk/>
            <pc:sldMk cId="4035420189" sldId="258"/>
            <ac:spMk id="2" creationId="{959D6DC7-717B-EA85-2A8E-842D99DA216B}"/>
          </ac:spMkLst>
        </pc:spChg>
        <pc:spChg chg="mod">
          <ac:chgData name="Monika Durjasz" userId="S::mdurjasz@eduwarszawa.pl::9b013992-e6bd-4c32-800a-d2f02868c9eb" providerId="AD" clId="Web-{DFE12A91-9CFB-49F7-A27C-D6D83A3C2EC4}" dt="2023-09-10T19:01:07.416" v="204"/>
          <ac:spMkLst>
            <pc:docMk/>
            <pc:sldMk cId="4035420189" sldId="258"/>
            <ac:spMk id="3" creationId="{E4424EDA-4AC4-5878-30FD-5F4B44F469E1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01:07.401" v="203"/>
          <ac:spMkLst>
            <pc:docMk/>
            <pc:sldMk cId="4035420189" sldId="258"/>
            <ac:spMk id="8" creationId="{70120F84-A866-4D9F-8B1C-9120A013D654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01:07.401" v="203"/>
          <ac:spMkLst>
            <pc:docMk/>
            <pc:sldMk cId="4035420189" sldId="258"/>
            <ac:spMk id="10" creationId="{252FEFEF-6AC0-46B6-AC09-11FC56196FA4}"/>
          </ac:spMkLst>
        </pc:spChg>
        <pc:spChg chg="add">
          <ac:chgData name="Monika Durjasz" userId="S::mdurjasz@eduwarszawa.pl::9b013992-e6bd-4c32-800a-d2f02868c9eb" providerId="AD" clId="Web-{DFE12A91-9CFB-49F7-A27C-D6D83A3C2EC4}" dt="2023-09-10T19:01:07.416" v="204"/>
          <ac:spMkLst>
            <pc:docMk/>
            <pc:sldMk cId="4035420189" sldId="258"/>
            <ac:spMk id="12" creationId="{6CD407CC-EF5C-486F-9A14-7F681F986D17}"/>
          </ac:spMkLst>
        </pc:spChg>
        <pc:spChg chg="add">
          <ac:chgData name="Monika Durjasz" userId="S::mdurjasz@eduwarszawa.pl::9b013992-e6bd-4c32-800a-d2f02868c9eb" providerId="AD" clId="Web-{DFE12A91-9CFB-49F7-A27C-D6D83A3C2EC4}" dt="2023-09-10T19:01:07.416" v="204"/>
          <ac:spMkLst>
            <pc:docMk/>
            <pc:sldMk cId="4035420189" sldId="258"/>
            <ac:spMk id="13" creationId="{3E25BDA2-3F4D-4B38-90E7-989465ECDDCF}"/>
          </ac:spMkLst>
        </pc:spChg>
        <pc:spChg chg="add">
          <ac:chgData name="Monika Durjasz" userId="S::mdurjasz@eduwarszawa.pl::9b013992-e6bd-4c32-800a-d2f02868c9eb" providerId="AD" clId="Web-{DFE12A91-9CFB-49F7-A27C-D6D83A3C2EC4}" dt="2023-09-10T19:01:07.416" v="204"/>
          <ac:spMkLst>
            <pc:docMk/>
            <pc:sldMk cId="4035420189" sldId="258"/>
            <ac:spMk id="15" creationId="{BC96869A-A70D-42F7-876F-605CB1718F20}"/>
          </ac:spMkLst>
        </pc:spChg>
        <pc:cxnChg chg="add">
          <ac:chgData name="Monika Durjasz" userId="S::mdurjasz@eduwarszawa.pl::9b013992-e6bd-4c32-800a-d2f02868c9eb" providerId="AD" clId="Web-{DFE12A91-9CFB-49F7-A27C-D6D83A3C2EC4}" dt="2023-09-10T19:01:07.416" v="204"/>
          <ac:cxnSpMkLst>
            <pc:docMk/>
            <pc:sldMk cId="4035420189" sldId="258"/>
            <ac:cxnSpMk id="14" creationId="{0DD76B5F-5BAA-48C6-9065-9AEF15D30B4E}"/>
          </ac:cxnSpMkLst>
        </pc:cxnChg>
      </pc:sldChg>
      <pc:sldChg chg="addSp delSp modSp new mod setBg">
        <pc:chgData name="Monika Durjasz" userId="S::mdurjasz@eduwarszawa.pl::9b013992-e6bd-4c32-800a-d2f02868c9eb" providerId="AD" clId="Web-{DFE12A91-9CFB-49F7-A27C-D6D83A3C2EC4}" dt="2023-09-10T19:21:02.356" v="257"/>
        <pc:sldMkLst>
          <pc:docMk/>
          <pc:sldMk cId="3680824590" sldId="259"/>
        </pc:sldMkLst>
        <pc:spChg chg="mod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2" creationId="{3A5190DE-2A3E-317D-64EA-EE06C6130216}"/>
          </ac:spMkLst>
        </pc:spChg>
        <pc:spChg chg="add del mod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3" creationId="{AA875606-31AB-DE71-59E6-BE7569EF558E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8" creationId="{F04BED5A-E98E-4DA0-BAA5-4F6AB2492D6C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10" creationId="{EB64B94A-E40E-48CE-BD7B-C1A30AE572FB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14" creationId="{D1B26337-5AA4-470D-9687-5907CB53BAE9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20" creationId="{904DB13E-F722-4ED6-BB00-556651E95281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22" creationId="{1419E3D9-C5FB-41A9-B6D2-DFB210BB6211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24" creationId="{367909BF-1DF7-4ACE-8F58-6CF719BB27E5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26" creationId="{89E8BEDB-0BBC-4F21-9CFB-8530D664C343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33" creationId="{420551B3-B4DA-48EE-988C-4FAEAEB5CE98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35" creationId="{D5B012D8-7F27-4758-9AC6-C889B154BD73}"/>
          </ac:spMkLst>
        </pc:spChg>
        <pc:spChg chg="add del">
          <ac:chgData name="Monika Durjasz" userId="S::mdurjasz@eduwarszawa.pl::9b013992-e6bd-4c32-800a-d2f02868c9eb" providerId="AD" clId="Web-{DFE12A91-9CFB-49F7-A27C-D6D83A3C2EC4}" dt="2023-09-10T19:21:02.356" v="257"/>
          <ac:spMkLst>
            <pc:docMk/>
            <pc:sldMk cId="3680824590" sldId="259"/>
            <ac:spMk id="37" creationId="{4063B759-00FC-46D1-9898-8E8625268FAF}"/>
          </ac:spMkLst>
        </pc:spChg>
        <pc:grpChg chg="add del">
          <ac:chgData name="Monika Durjasz" userId="S::mdurjasz@eduwarszawa.pl::9b013992-e6bd-4c32-800a-d2f02868c9eb" providerId="AD" clId="Web-{DFE12A91-9CFB-49F7-A27C-D6D83A3C2EC4}" dt="2023-09-10T19:21:02.356" v="257"/>
          <ac:grpSpMkLst>
            <pc:docMk/>
            <pc:sldMk cId="3680824590" sldId="259"/>
            <ac:grpSpMk id="28" creationId="{E26428D7-C6F3-473D-A360-A3F5C3E8728C}"/>
          </ac:grpSpMkLst>
        </pc:grpChg>
        <pc:picChg chg="add del">
          <ac:chgData name="Monika Durjasz" userId="S::mdurjasz@eduwarszawa.pl::9b013992-e6bd-4c32-800a-d2f02868c9eb" providerId="AD" clId="Web-{DFE12A91-9CFB-49F7-A27C-D6D83A3C2EC4}" dt="2023-09-10T19:21:02.356" v="257"/>
          <ac:picMkLst>
            <pc:docMk/>
            <pc:sldMk cId="3680824590" sldId="259"/>
            <ac:picMk id="16" creationId="{3171475D-86E3-2AFB-C752-E82184DF1974}"/>
          </ac:picMkLst>
        </pc:picChg>
        <pc:cxnChg chg="add del">
          <ac:chgData name="Monika Durjasz" userId="S::mdurjasz@eduwarszawa.pl::9b013992-e6bd-4c32-800a-d2f02868c9eb" providerId="AD" clId="Web-{DFE12A91-9CFB-49F7-A27C-D6D83A3C2EC4}" dt="2023-09-10T19:21:02.356" v="257"/>
          <ac:cxnSpMkLst>
            <pc:docMk/>
            <pc:sldMk cId="3680824590" sldId="259"/>
            <ac:cxnSpMk id="12" creationId="{49EC5CA6-6479-49D5-B4B5-5643D26B83CD}"/>
          </ac:cxnSpMkLst>
        </pc:cxnChg>
      </pc:sldChg>
      <pc:sldMasterChg chg="del delSldLayout">
        <pc:chgData name="Monika Durjasz" userId="S::mdurjasz@eduwarszawa.pl::9b013992-e6bd-4c32-800a-d2f02868c9eb" providerId="AD" clId="Web-{DFE12A91-9CFB-49F7-A27C-D6D83A3C2EC4}" dt="2023-09-10T18:53:14.415" v="73"/>
        <pc:sldMasterMkLst>
          <pc:docMk/>
          <pc:sldMasterMk cId="0" sldId="2147483648"/>
        </pc:sldMasterMkLst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Monika Durjasz" userId="S::mdurjasz@eduwarszawa.pl::9b013992-e6bd-4c32-800a-d2f02868c9eb" providerId="AD" clId="Web-{DFE12A91-9CFB-49F7-A27C-D6D83A3C2EC4}" dt="2023-09-10T18:53:14.415" v="73"/>
          <pc:sldLayoutMkLst>
            <pc:docMk/>
            <pc:sldMasterMk cId="0" sldId="2147483648"/>
            <pc:sldLayoutMk cId="0" sldId="2147483660"/>
          </pc:sldLayoutMkLst>
        </pc:sldLayoutChg>
      </pc:sldMasterChg>
      <pc:sldMasterChg chg="add del addSldLayout delSldLayout">
        <pc:chgData name="Monika Durjasz" userId="S::mdurjasz@eduwarszawa.pl::9b013992-e6bd-4c32-800a-d2f02868c9eb" providerId="AD" clId="Web-{DFE12A91-9CFB-49F7-A27C-D6D83A3C2EC4}" dt="2023-09-10T18:53:30.791" v="75"/>
        <pc:sldMasterMkLst>
          <pc:docMk/>
          <pc:sldMasterMk cId="2791952236" sldId="2147483687"/>
        </pc:sldMasterMkLst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2669999674" sldId="2147483676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3701658196" sldId="2147483677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3813533240" sldId="2147483678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657905926" sldId="2147483679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3570205070" sldId="2147483680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1813140455" sldId="2147483681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4263660932" sldId="2147483682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2102516160" sldId="2147483683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1859895122" sldId="2147483684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4188482297" sldId="2147483685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30.791" v="75"/>
          <pc:sldLayoutMkLst>
            <pc:docMk/>
            <pc:sldMasterMk cId="2791952236" sldId="2147483687"/>
            <pc:sldLayoutMk cId="2502482609" sldId="2147483686"/>
          </pc:sldLayoutMkLst>
        </pc:sldLayoutChg>
      </pc:sldMasterChg>
      <pc:sldMasterChg chg="add del addSldLayout delSldLayout">
        <pc:chgData name="Monika Durjasz" userId="S::mdurjasz@eduwarszawa.pl::9b013992-e6bd-4c32-800a-d2f02868c9eb" providerId="AD" clId="Web-{DFE12A91-9CFB-49F7-A27C-D6D83A3C2EC4}" dt="2023-09-10T18:53:40.932" v="78"/>
        <pc:sldMasterMkLst>
          <pc:docMk/>
          <pc:sldMasterMk cId="756721209" sldId="2147483789"/>
        </pc:sldMasterMkLst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1956125004" sldId="2147483778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4034949583" sldId="2147483779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2532458788" sldId="2147483780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2476412030" sldId="2147483781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224712621" sldId="2147483782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2017999679" sldId="2147483783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2748630910" sldId="2147483784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2158328459" sldId="2147483785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1079705563" sldId="2147483786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4149486265" sldId="2147483787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40.932" v="78"/>
          <pc:sldLayoutMkLst>
            <pc:docMk/>
            <pc:sldMasterMk cId="756721209" sldId="2147483789"/>
            <pc:sldLayoutMk cId="828142252" sldId="2147483788"/>
          </pc:sldLayoutMkLst>
        </pc:sldLayoutChg>
      </pc:sldMasterChg>
      <pc:sldMasterChg chg="add del addSldLayout delSldLayout">
        <pc:chgData name="Monika Durjasz" userId="S::mdurjasz@eduwarszawa.pl::9b013992-e6bd-4c32-800a-d2f02868c9eb" providerId="AD" clId="Web-{DFE12A91-9CFB-49F7-A27C-D6D83A3C2EC4}" dt="2023-09-10T18:53:51.666" v="81"/>
        <pc:sldMasterMkLst>
          <pc:docMk/>
          <pc:sldMasterMk cId="3439168162" sldId="2147483891"/>
        </pc:sldMasterMkLst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1175697919" sldId="2147483880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2449820855" sldId="2147483881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1975857432" sldId="2147483882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1605586161" sldId="2147483883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294840998" sldId="2147483884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2141812922" sldId="2147483885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561874437" sldId="2147483886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3340104444" sldId="2147483887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1806247454" sldId="2147483888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3528027785" sldId="2147483889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3:51.666" v="81"/>
          <pc:sldLayoutMkLst>
            <pc:docMk/>
            <pc:sldMasterMk cId="3439168162" sldId="2147483891"/>
            <pc:sldLayoutMk cId="918695270" sldId="2147483890"/>
          </pc:sldLayoutMkLst>
        </pc:sldLayoutChg>
      </pc:sldMasterChg>
      <pc:sldMasterChg chg="add del addSldLayout delSldLayout">
        <pc:chgData name="Monika Durjasz" userId="S::mdurjasz@eduwarszawa.pl::9b013992-e6bd-4c32-800a-d2f02868c9eb" providerId="AD" clId="Web-{DFE12A91-9CFB-49F7-A27C-D6D83A3C2EC4}" dt="2023-09-10T18:54:11.730" v="84"/>
        <pc:sldMasterMkLst>
          <pc:docMk/>
          <pc:sldMasterMk cId="1676448647" sldId="2147483967"/>
        </pc:sldMasterMkLst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2453742323" sldId="2147483956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2616745954" sldId="2147483957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2764304048" sldId="2147483958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3252485564" sldId="2147483959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3337386221" sldId="2147483960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2763223000" sldId="2147483961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236446255" sldId="2147483962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4263149353" sldId="2147483963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3016350679" sldId="2147483964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462297284" sldId="2147483965"/>
          </pc:sldLayoutMkLst>
        </pc:sldLayoutChg>
        <pc:sldLayoutChg chg="add del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1676448647" sldId="2147483967"/>
            <pc:sldLayoutMk cId="1942385277" sldId="2147483966"/>
          </pc:sldLayoutMkLst>
        </pc:sldLayoutChg>
      </pc:sldMasterChg>
      <pc:sldMasterChg chg="add addSldLayout">
        <pc:chgData name="Monika Durjasz" userId="S::mdurjasz@eduwarszawa.pl::9b013992-e6bd-4c32-800a-d2f02868c9eb" providerId="AD" clId="Web-{DFE12A91-9CFB-49F7-A27C-D6D83A3C2EC4}" dt="2023-09-10T18:54:11.730" v="84"/>
        <pc:sldMasterMkLst>
          <pc:docMk/>
          <pc:sldMasterMk cId="846065977" sldId="2147483991"/>
        </pc:sldMasterMkLst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270529239" sldId="2147483980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2312879965" sldId="2147483981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3121353787" sldId="2147483982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1192843358" sldId="2147483983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1886725929" sldId="2147483984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3722830495" sldId="2147483985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856748871" sldId="2147483986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2952751462" sldId="2147483987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608724120" sldId="2147483988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3855048605" sldId="2147483989"/>
          </pc:sldLayoutMkLst>
        </pc:sldLayoutChg>
        <pc:sldLayoutChg chg="add">
          <pc:chgData name="Monika Durjasz" userId="S::mdurjasz@eduwarszawa.pl::9b013992-e6bd-4c32-800a-d2f02868c9eb" providerId="AD" clId="Web-{DFE12A91-9CFB-49F7-A27C-D6D83A3C2EC4}" dt="2023-09-10T18:54:11.730" v="84"/>
          <pc:sldLayoutMkLst>
            <pc:docMk/>
            <pc:sldMasterMk cId="846065977" sldId="2147483991"/>
            <pc:sldLayoutMk cId="1382233039" sldId="2147483990"/>
          </pc:sldLayoutMkLst>
        </pc:sldLayoutChg>
      </pc:sldMasterChg>
    </pc:docChg>
  </pc:docChgLst>
  <pc:docChgLst>
    <pc:chgData name="Monika Durjasz" userId="S::mdurjasz@eduwarszawa.pl::9b013992-e6bd-4c32-800a-d2f02868c9eb" providerId="AD" clId="Web-{57A48E56-340C-4FB9-A9C9-E0F2F6E0F160}"/>
    <pc:docChg chg="addSld modSld">
      <pc:chgData name="Monika Durjasz" userId="S::mdurjasz@eduwarszawa.pl::9b013992-e6bd-4c32-800a-d2f02868c9eb" providerId="AD" clId="Web-{57A48E56-340C-4FB9-A9C9-E0F2F6E0F160}" dt="2023-09-10T20:01:12.724" v="485" actId="20577"/>
      <pc:docMkLst>
        <pc:docMk/>
      </pc:docMkLst>
      <pc:sldChg chg="addSp modSp">
        <pc:chgData name="Monika Durjasz" userId="S::mdurjasz@eduwarszawa.pl::9b013992-e6bd-4c32-800a-d2f02868c9eb" providerId="AD" clId="Web-{57A48E56-340C-4FB9-A9C9-E0F2F6E0F160}" dt="2023-09-10T19:30:45.746" v="50" actId="20577"/>
        <pc:sldMkLst>
          <pc:docMk/>
          <pc:sldMk cId="690163300" sldId="256"/>
        </pc:sldMkLst>
        <pc:spChg chg="mod">
          <ac:chgData name="Monika Durjasz" userId="S::mdurjasz@eduwarszawa.pl::9b013992-e6bd-4c32-800a-d2f02868c9eb" providerId="AD" clId="Web-{57A48E56-340C-4FB9-A9C9-E0F2F6E0F160}" dt="2023-09-10T19:30:24.229" v="40" actId="14100"/>
          <ac:spMkLst>
            <pc:docMk/>
            <pc:sldMk cId="690163300" sldId="256"/>
            <ac:spMk id="2" creationId="{00000000-0000-0000-0000-000000000000}"/>
          </ac:spMkLst>
        </pc:spChg>
        <pc:spChg chg="mod">
          <ac:chgData name="Monika Durjasz" userId="S::mdurjasz@eduwarszawa.pl::9b013992-e6bd-4c32-800a-d2f02868c9eb" providerId="AD" clId="Web-{57A48E56-340C-4FB9-A9C9-E0F2F6E0F160}" dt="2023-09-10T19:30:45.746" v="50" actId="20577"/>
          <ac:spMkLst>
            <pc:docMk/>
            <pc:sldMk cId="690163300" sldId="256"/>
            <ac:spMk id="3" creationId="{00000000-0000-0000-0000-000000000000}"/>
          </ac:spMkLst>
        </pc:spChg>
        <pc:picChg chg="add mod">
          <ac:chgData name="Monika Durjasz" userId="S::mdurjasz@eduwarszawa.pl::9b013992-e6bd-4c32-800a-d2f02868c9eb" providerId="AD" clId="Web-{57A48E56-340C-4FB9-A9C9-E0F2F6E0F160}" dt="2023-09-10T19:30:18.026" v="39" actId="1076"/>
          <ac:picMkLst>
            <pc:docMk/>
            <pc:sldMk cId="690163300" sldId="256"/>
            <ac:picMk id="5" creationId="{4C538D00-BC5A-0E8D-E031-5E25750E5B75}"/>
          </ac:picMkLst>
        </pc:picChg>
      </pc:sldChg>
      <pc:sldChg chg="addSp delSp modSp">
        <pc:chgData name="Monika Durjasz" userId="S::mdurjasz@eduwarszawa.pl::9b013992-e6bd-4c32-800a-d2f02868c9eb" providerId="AD" clId="Web-{57A48E56-340C-4FB9-A9C9-E0F2F6E0F160}" dt="2023-09-10T19:31:18.905" v="53"/>
        <pc:sldMkLst>
          <pc:docMk/>
          <pc:sldMk cId="4035420189" sldId="258"/>
        </pc:sldMkLst>
        <pc:spChg chg="mo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2" creationId="{959D6DC7-717B-EA85-2A8E-842D99DA216B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31:10.342" v="51"/>
          <ac:spMkLst>
            <pc:docMk/>
            <pc:sldMk cId="4035420189" sldId="258"/>
            <ac:spMk id="3" creationId="{E4424EDA-4AC4-5878-30FD-5F4B44F469E1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12" creationId="{6CD407CC-EF5C-486F-9A14-7F681F986D17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13" creationId="{3E25BDA2-3F4D-4B38-90E7-989465ECDDCF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15" creationId="{BC96869A-A70D-42F7-876F-605CB1718F20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20" creationId="{904DB13E-F722-4ED6-BB00-556651E95281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22" creationId="{1E8D93C5-28EB-42D0-86CE-D804955653CC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24" creationId="{AB1B1E7D-F76D-4744-AF85-239E6998A4C5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26" creationId="{3BB65211-00DB-45B6-A223-033B2D19CBE8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33" creationId="{C8AC92D2-D6DE-4772-A874-5D65F883FCDB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35" creationId="{0F2E3678-25D0-49F9-9BD6-8D4D605650E5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31:18.905" v="53"/>
          <ac:spMkLst>
            <pc:docMk/>
            <pc:sldMk cId="4035420189" sldId="258"/>
            <ac:spMk id="37" creationId="{63A45CD5-61B0-48E1-8090-7584418C274A}"/>
          </ac:spMkLst>
        </pc:spChg>
        <pc:grpChg chg="add">
          <ac:chgData name="Monika Durjasz" userId="S::mdurjasz@eduwarszawa.pl::9b013992-e6bd-4c32-800a-d2f02868c9eb" providerId="AD" clId="Web-{57A48E56-340C-4FB9-A9C9-E0F2F6E0F160}" dt="2023-09-10T19:31:18.905" v="53"/>
          <ac:grpSpMkLst>
            <pc:docMk/>
            <pc:sldMk cId="4035420189" sldId="258"/>
            <ac:grpSpMk id="28" creationId="{E26428D7-C6F3-473D-A360-A3F5C3E8728C}"/>
          </ac:grpSpMkLst>
        </pc:grpChg>
        <pc:picChg chg="add mod ord">
          <ac:chgData name="Monika Durjasz" userId="S::mdurjasz@eduwarszawa.pl::9b013992-e6bd-4c32-800a-d2f02868c9eb" providerId="AD" clId="Web-{57A48E56-340C-4FB9-A9C9-E0F2F6E0F160}" dt="2023-09-10T19:31:18.905" v="53"/>
          <ac:picMkLst>
            <pc:docMk/>
            <pc:sldMk cId="4035420189" sldId="258"/>
            <ac:picMk id="4" creationId="{3E526D4E-5B46-4EC9-5CD8-C2C6C7C591A9}"/>
          </ac:picMkLst>
        </pc:picChg>
        <pc:cxnChg chg="del">
          <ac:chgData name="Monika Durjasz" userId="S::mdurjasz@eduwarszawa.pl::9b013992-e6bd-4c32-800a-d2f02868c9eb" providerId="AD" clId="Web-{57A48E56-340C-4FB9-A9C9-E0F2F6E0F160}" dt="2023-09-10T19:31:18.905" v="53"/>
          <ac:cxnSpMkLst>
            <pc:docMk/>
            <pc:sldMk cId="4035420189" sldId="258"/>
            <ac:cxnSpMk id="14" creationId="{0DD76B5F-5BAA-48C6-9065-9AEF15D30B4E}"/>
          </ac:cxnSpMkLst>
        </pc:cxnChg>
        <pc:cxnChg chg="add">
          <ac:chgData name="Monika Durjasz" userId="S::mdurjasz@eduwarszawa.pl::9b013992-e6bd-4c32-800a-d2f02868c9eb" providerId="AD" clId="Web-{57A48E56-340C-4FB9-A9C9-E0F2F6E0F160}" dt="2023-09-10T19:31:18.905" v="53"/>
          <ac:cxnSpMkLst>
            <pc:docMk/>
            <pc:sldMk cId="4035420189" sldId="258"/>
            <ac:cxnSpMk id="39" creationId="{C6D4C1FD-C274-4FA8-939A-09E6498EFC7D}"/>
          </ac:cxnSpMkLst>
        </pc:cxnChg>
        <pc:cxnChg chg="add">
          <ac:chgData name="Monika Durjasz" userId="S::mdurjasz@eduwarszawa.pl::9b013992-e6bd-4c32-800a-d2f02868c9eb" providerId="AD" clId="Web-{57A48E56-340C-4FB9-A9C9-E0F2F6E0F160}" dt="2023-09-10T19:31:18.905" v="53"/>
          <ac:cxnSpMkLst>
            <pc:docMk/>
            <pc:sldMk cId="4035420189" sldId="258"/>
            <ac:cxnSpMk id="41" creationId="{C13D4426-8AD5-43D7-8033-05DBB3BFE65E}"/>
          </ac:cxnSpMkLst>
        </pc:cxnChg>
        <pc:cxnChg chg="add">
          <ac:chgData name="Monika Durjasz" userId="S::mdurjasz@eduwarszawa.pl::9b013992-e6bd-4c32-800a-d2f02868c9eb" providerId="AD" clId="Web-{57A48E56-340C-4FB9-A9C9-E0F2F6E0F160}" dt="2023-09-10T19:31:18.905" v="53"/>
          <ac:cxnSpMkLst>
            <pc:docMk/>
            <pc:sldMk cId="4035420189" sldId="258"/>
            <ac:cxnSpMk id="43" creationId="{1EC8029B-C6E2-4459-859A-7539865E0066}"/>
          </ac:cxnSpMkLst>
        </pc:cxnChg>
      </pc:sldChg>
      <pc:sldChg chg="addSp delSp modSp mod setClrOvrMap">
        <pc:chgData name="Monika Durjasz" userId="S::mdurjasz@eduwarszawa.pl::9b013992-e6bd-4c32-800a-d2f02868c9eb" providerId="AD" clId="Web-{57A48E56-340C-4FB9-A9C9-E0F2F6E0F160}" dt="2023-09-10T19:53:40.379" v="358" actId="14100"/>
        <pc:sldMkLst>
          <pc:docMk/>
          <pc:sldMk cId="3680824590" sldId="259"/>
        </pc:sldMkLst>
        <pc:spChg chg="mod ord">
          <ac:chgData name="Monika Durjasz" userId="S::mdurjasz@eduwarszawa.pl::9b013992-e6bd-4c32-800a-d2f02868c9eb" providerId="AD" clId="Web-{57A48E56-340C-4FB9-A9C9-E0F2F6E0F160}" dt="2023-09-10T19:53:40.379" v="358" actId="14100"/>
          <ac:spMkLst>
            <pc:docMk/>
            <pc:sldMk cId="3680824590" sldId="259"/>
            <ac:spMk id="2" creationId="{3A5190DE-2A3E-317D-64EA-EE06C6130216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25:24.255" v="0"/>
          <ac:spMkLst>
            <pc:docMk/>
            <pc:sldMk cId="3680824590" sldId="259"/>
            <ac:spMk id="3" creationId="{AA875606-31AB-DE71-59E6-BE7569EF558E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25:24.255" v="0"/>
          <ac:spMkLst>
            <pc:docMk/>
            <pc:sldMk cId="3680824590" sldId="259"/>
            <ac:spMk id="8" creationId="{F04BED5A-E98E-4DA0-BAA5-4F6AB2492D6C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25:24.255" v="0"/>
          <ac:spMkLst>
            <pc:docMk/>
            <pc:sldMk cId="3680824590" sldId="259"/>
            <ac:spMk id="10" creationId="{EB64B94A-E40E-48CE-BD7B-C1A30AE572FB}"/>
          </ac:spMkLst>
        </pc:spChg>
        <pc:spChg chg="del">
          <ac:chgData name="Monika Durjasz" userId="S::mdurjasz@eduwarszawa.pl::9b013992-e6bd-4c32-800a-d2f02868c9eb" providerId="AD" clId="Web-{57A48E56-340C-4FB9-A9C9-E0F2F6E0F160}" dt="2023-09-10T19:25:24.255" v="0"/>
          <ac:spMkLst>
            <pc:docMk/>
            <pc:sldMk cId="3680824590" sldId="259"/>
            <ac:spMk id="14" creationId="{D1B26337-5AA4-470D-9687-5907CB53BAE9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21" creationId="{904DB13E-F722-4ED6-BB00-556651E9528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23" creationId="{1E8D93C5-28EB-42D0-86CE-D804955653CC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25" creationId="{AB1B1E7D-F76D-4744-AF85-239E6998A4C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27" creationId="{3BB65211-00DB-45B6-A223-033B2D19CBE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34" creationId="{BEBBBF70-6ABC-46E8-A293-73A60B8E2EA4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36" creationId="{05388887-43DC-4FAF-9400-7925701AFEE6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5:47.272" v="8"/>
          <ac:spMkLst>
            <pc:docMk/>
            <pc:sldMk cId="3680824590" sldId="259"/>
            <ac:spMk id="38" creationId="{2F2FD4B7-706B-4F5C-A0C7-7D69677C7BFC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49" creationId="{904DB13E-F722-4ED6-BB00-556651E9528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51" creationId="{1E8D93C5-28EB-42D0-86CE-D804955653CC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53" creationId="{AB1B1E7D-F76D-4744-AF85-239E6998A4C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55" creationId="{3BB65211-00DB-45B6-A223-033B2D19CBE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62" creationId="{17DBF84D-B6F7-4FF1-96FA-6EE0D57842C9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64" creationId="{6A0D604F-D992-4E7E-AC12-BB9ABEB6D027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66" creationId="{2DD44EBC-15A8-4F99-B14E-6F1F43AEA71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68" creationId="{DD5BDE09-E6AA-45EF-AD90-C3B69748CA74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70" creationId="{66121546-1A95-4587-8842-664C6813A803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04.340" v="16"/>
          <ac:spMkLst>
            <pc:docMk/>
            <pc:sldMk cId="3680824590" sldId="259"/>
            <ac:spMk id="78" creationId="{2D28E65F-0327-4FCA-935F-5E3DE9F1E67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83" creationId="{904DB13E-F722-4ED6-BB00-556651E9528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85" creationId="{66A413F7-FFE1-42E7-8C6C-E9CCC477F81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87" creationId="{BCE0B0FD-3413-40CC-A7D8-6A5058608D3C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89" creationId="{50C4C044-5B1C-40C8-8C7B-AA5E6D879D3E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96" creationId="{A6020133-135E-4D08-9F4A-D76B87578CCD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98" creationId="{0E7CA313-2F4B-4574-8399-12EF6A1BF292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100" creationId="{2644B391-9BFE-445C-A9EC-F544BB85FBC7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7:19.200" v="18"/>
          <ac:spMkLst>
            <pc:docMk/>
            <pc:sldMk cId="3680824590" sldId="259"/>
            <ac:spMk id="102" creationId="{80F26E69-87D9-4655-AE7B-280A87AA3CAD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09" creationId="{904DB13E-F722-4ED6-BB00-556651E9528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11" creationId="{1419E3D9-C5FB-41A9-B6D2-DFB210BB621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13" creationId="{367909BF-1DF7-4ACE-8F58-6CF719BB27E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15" creationId="{89E8BEDB-0BBC-4F21-9CFB-8530D664C343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22" creationId="{420551B3-B4DA-48EE-988C-4FAEAEB5CE9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24" creationId="{2644B391-9BFE-445C-A9EC-F544BB85FBC7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26" creationId="{80F26E69-87D9-4655-AE7B-280A87AA3CAD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31" creationId="{904DB13E-F722-4ED6-BB00-556651E9528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33" creationId="{1E8D93C5-28EB-42D0-86CE-D804955653CC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35" creationId="{AB1B1E7D-F76D-4744-AF85-239E6998A4C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37" creationId="{3BB65211-00DB-45B6-A223-033B2D19CBE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44" creationId="{EA4E4267-CAF0-4C38-8DC6-CD3B1A9F046E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46" creationId="{0EE3ACC5-126D-4BA4-8B45-7F0B5B839C5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48" creationId="{AB2868F7-FE10-4289-A5BD-90763C7A2F5A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50" creationId="{BD94142C-10EE-487C-A327-404FDF358F22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52" creationId="{5F7FAC2D-7A74-4939-A917-A1A5AF93568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28:28.362" v="27"/>
          <ac:spMkLst>
            <pc:docMk/>
            <pc:sldMk cId="3680824590" sldId="259"/>
            <ac:spMk id="154" creationId="{BA53A868-C420-4BAE-9244-EC162AF05CFC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2" creationId="{904DB13E-F722-4ED6-BB00-556651E95281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3" creationId="{1419E3D9-C5FB-41A9-B6D2-DFB210BB6211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4" creationId="{367909BF-1DF7-4ACE-8F58-6CF719BB27E5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5" creationId="{89E8BEDB-0BBC-4F21-9CFB-8530D664C343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7" creationId="{420551B3-B4DA-48EE-988C-4FAEAEB5CE98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8" creationId="{27A9C548-0579-4864-92A3-093842E89D88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69" creationId="{57525A5F-CDD4-4EB3-9187-2A0E9EA15041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70" creationId="{08F5B423-DA6A-4E80-B3CA-549A442C8FB4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28:28.377" v="28"/>
          <ac:spMkLst>
            <pc:docMk/>
            <pc:sldMk cId="3680824590" sldId="259"/>
            <ac:spMk id="171" creationId="{738170B5-3ECC-493B-85FA-6905971AD17E}"/>
          </ac:spMkLst>
        </pc:spChg>
        <pc:grpChg chg="add del">
          <ac:chgData name="Monika Durjasz" userId="S::mdurjasz@eduwarszawa.pl::9b013992-e6bd-4c32-800a-d2f02868c9eb" providerId="AD" clId="Web-{57A48E56-340C-4FB9-A9C9-E0F2F6E0F160}" dt="2023-09-10T19:25:47.272" v="8"/>
          <ac:grpSpMkLst>
            <pc:docMk/>
            <pc:sldMk cId="3680824590" sldId="259"/>
            <ac:grpSpMk id="29" creationId="{E26428D7-C6F3-473D-A360-A3F5C3E8728C}"/>
          </ac:grpSpMkLst>
        </pc:grpChg>
        <pc:grpChg chg="add del">
          <ac:chgData name="Monika Durjasz" userId="S::mdurjasz@eduwarszawa.pl::9b013992-e6bd-4c32-800a-d2f02868c9eb" providerId="AD" clId="Web-{57A48E56-340C-4FB9-A9C9-E0F2F6E0F160}" dt="2023-09-10T19:27:04.340" v="16"/>
          <ac:grpSpMkLst>
            <pc:docMk/>
            <pc:sldMk cId="3680824590" sldId="259"/>
            <ac:grpSpMk id="57" creationId="{E26428D7-C6F3-473D-A360-A3F5C3E8728C}"/>
          </ac:grpSpMkLst>
        </pc:grpChg>
        <pc:grpChg chg="add del">
          <ac:chgData name="Monika Durjasz" userId="S::mdurjasz@eduwarszawa.pl::9b013992-e6bd-4c32-800a-d2f02868c9eb" providerId="AD" clId="Web-{57A48E56-340C-4FB9-A9C9-E0F2F6E0F160}" dt="2023-09-10T19:27:19.200" v="18"/>
          <ac:grpSpMkLst>
            <pc:docMk/>
            <pc:sldMk cId="3680824590" sldId="259"/>
            <ac:grpSpMk id="91" creationId="{E26428D7-C6F3-473D-A360-A3F5C3E8728C}"/>
          </ac:grpSpMkLst>
        </pc:grpChg>
        <pc:grpChg chg="add del">
          <ac:chgData name="Monika Durjasz" userId="S::mdurjasz@eduwarszawa.pl::9b013992-e6bd-4c32-800a-d2f02868c9eb" providerId="AD" clId="Web-{57A48E56-340C-4FB9-A9C9-E0F2F6E0F160}" dt="2023-09-10T19:28:28.377" v="28"/>
          <ac:grpSpMkLst>
            <pc:docMk/>
            <pc:sldMk cId="3680824590" sldId="259"/>
            <ac:grpSpMk id="117" creationId="{E26428D7-C6F3-473D-A360-A3F5C3E8728C}"/>
          </ac:grpSpMkLst>
        </pc:grpChg>
        <pc:grpChg chg="add del">
          <ac:chgData name="Monika Durjasz" userId="S::mdurjasz@eduwarszawa.pl::9b013992-e6bd-4c32-800a-d2f02868c9eb" providerId="AD" clId="Web-{57A48E56-340C-4FB9-A9C9-E0F2F6E0F160}" dt="2023-09-10T19:28:28.362" v="27"/>
          <ac:grpSpMkLst>
            <pc:docMk/>
            <pc:sldMk cId="3680824590" sldId="259"/>
            <ac:grpSpMk id="139" creationId="{E26428D7-C6F3-473D-A360-A3F5C3E8728C}"/>
          </ac:grpSpMkLst>
        </pc:grpChg>
        <pc:grpChg chg="add">
          <ac:chgData name="Monika Durjasz" userId="S::mdurjasz@eduwarszawa.pl::9b013992-e6bd-4c32-800a-d2f02868c9eb" providerId="AD" clId="Web-{57A48E56-340C-4FB9-A9C9-E0F2F6E0F160}" dt="2023-09-10T19:28:28.377" v="28"/>
          <ac:grpSpMkLst>
            <pc:docMk/>
            <pc:sldMk cId="3680824590" sldId="259"/>
            <ac:grpSpMk id="166" creationId="{E26428D7-C6F3-473D-A360-A3F5C3E8728C}"/>
          </ac:grpSpMkLst>
        </pc:grpChg>
        <pc:picChg chg="add mod ord">
          <ac:chgData name="Monika Durjasz" userId="S::mdurjasz@eduwarszawa.pl::9b013992-e6bd-4c32-800a-d2f02868c9eb" providerId="AD" clId="Web-{57A48E56-340C-4FB9-A9C9-E0F2F6E0F160}" dt="2023-09-10T19:28:28.377" v="28"/>
          <ac:picMkLst>
            <pc:docMk/>
            <pc:sldMk cId="3680824590" sldId="259"/>
            <ac:picMk id="4" creationId="{ECF2AD10-CF47-6214-451D-04F229A3758D}"/>
          </ac:picMkLst>
        </pc:picChg>
        <pc:picChg chg="add del mod">
          <ac:chgData name="Monika Durjasz" userId="S::mdurjasz@eduwarszawa.pl::9b013992-e6bd-4c32-800a-d2f02868c9eb" providerId="AD" clId="Web-{57A48E56-340C-4FB9-A9C9-E0F2F6E0F160}" dt="2023-09-10T19:27:12.528" v="17"/>
          <ac:picMkLst>
            <pc:docMk/>
            <pc:sldMk cId="3680824590" sldId="259"/>
            <ac:picMk id="18" creationId="{5C1F6B97-0B7C-4AFD-F1AF-93394D8D8EE2}"/>
          </ac:picMkLst>
        </pc:picChg>
        <pc:cxnChg chg="del">
          <ac:chgData name="Monika Durjasz" userId="S::mdurjasz@eduwarszawa.pl::9b013992-e6bd-4c32-800a-d2f02868c9eb" providerId="AD" clId="Web-{57A48E56-340C-4FB9-A9C9-E0F2F6E0F160}" dt="2023-09-10T19:25:24.255" v="0"/>
          <ac:cxnSpMkLst>
            <pc:docMk/>
            <pc:sldMk cId="3680824590" sldId="259"/>
            <ac:cxnSpMk id="12" creationId="{49EC5CA6-6479-49D5-B4B5-5643D26B83CD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5:47.272" v="8"/>
          <ac:cxnSpMkLst>
            <pc:docMk/>
            <pc:sldMk cId="3680824590" sldId="259"/>
            <ac:cxnSpMk id="40" creationId="{26E6DC6E-1FA3-4048-B867-BDB51763F365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5:47.272" v="8"/>
          <ac:cxnSpMkLst>
            <pc:docMk/>
            <pc:sldMk cId="3680824590" sldId="259"/>
            <ac:cxnSpMk id="42" creationId="{6E066135-B6C1-4001-B7CC-53A443DF250C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5:47.272" v="8"/>
          <ac:cxnSpMkLst>
            <pc:docMk/>
            <pc:sldMk cId="3680824590" sldId="259"/>
            <ac:cxnSpMk id="44" creationId="{33AD82B4-5F4B-4968-B15E-29DCF8592D58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7:04.340" v="16"/>
          <ac:cxnSpMkLst>
            <pc:docMk/>
            <pc:sldMk cId="3680824590" sldId="259"/>
            <ac:cxnSpMk id="72" creationId="{29917919-FE20-47BF-BF4E-3E407660FD97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7:04.340" v="16"/>
          <ac:cxnSpMkLst>
            <pc:docMk/>
            <pc:sldMk cId="3680824590" sldId="259"/>
            <ac:cxnSpMk id="74" creationId="{DB6C2F95-6201-4319-923C-08F54EB958D7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7:04.340" v="16"/>
          <ac:cxnSpMkLst>
            <pc:docMk/>
            <pc:sldMk cId="3680824590" sldId="259"/>
            <ac:cxnSpMk id="76" creationId="{1CD89C19-CEAF-435B-A08F-CD0FA5A07649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7:19.200" v="18"/>
          <ac:cxnSpMkLst>
            <pc:docMk/>
            <pc:sldMk cId="3680824590" sldId="259"/>
            <ac:cxnSpMk id="104" creationId="{A5EECEE2-745A-4C3E-9A46-1B2ACCDC02D0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8:28.362" v="27"/>
          <ac:cxnSpMkLst>
            <pc:docMk/>
            <pc:sldMk cId="3680824590" sldId="259"/>
            <ac:cxnSpMk id="156" creationId="{C2686EF3-81CC-419F-96C3-002A75880309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8:28.362" v="27"/>
          <ac:cxnSpMkLst>
            <pc:docMk/>
            <pc:sldMk cId="3680824590" sldId="259"/>
            <ac:cxnSpMk id="158" creationId="{F8D93CCA-A85E-4529-A6F0-8BB54D27BCD1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28:28.362" v="27"/>
          <ac:cxnSpMkLst>
            <pc:docMk/>
            <pc:sldMk cId="3680824590" sldId="259"/>
            <ac:cxnSpMk id="160" creationId="{1ECFA516-C18C-41AE-AFF2-A0D0A59C9E90}"/>
          </ac:cxnSpMkLst>
        </pc:cxnChg>
        <pc:cxnChg chg="add">
          <ac:chgData name="Monika Durjasz" userId="S::mdurjasz@eduwarszawa.pl::9b013992-e6bd-4c32-800a-d2f02868c9eb" providerId="AD" clId="Web-{57A48E56-340C-4FB9-A9C9-E0F2F6E0F160}" dt="2023-09-10T19:28:28.377" v="28"/>
          <ac:cxnSpMkLst>
            <pc:docMk/>
            <pc:sldMk cId="3680824590" sldId="259"/>
            <ac:cxnSpMk id="172" creationId="{F8DD37B8-B6EA-49DC-90EF-F4E3594540AE}"/>
          </ac:cxnSpMkLst>
        </pc:cxnChg>
        <pc:cxnChg chg="add">
          <ac:chgData name="Monika Durjasz" userId="S::mdurjasz@eduwarszawa.pl::9b013992-e6bd-4c32-800a-d2f02868c9eb" providerId="AD" clId="Web-{57A48E56-340C-4FB9-A9C9-E0F2F6E0F160}" dt="2023-09-10T19:28:28.377" v="28"/>
          <ac:cxnSpMkLst>
            <pc:docMk/>
            <pc:sldMk cId="3680824590" sldId="259"/>
            <ac:cxnSpMk id="173" creationId="{500F7FF8-41E5-4585-AFDC-54EA8B275752}"/>
          </ac:cxnSpMkLst>
        </pc:cxnChg>
        <pc:cxnChg chg="add">
          <ac:chgData name="Monika Durjasz" userId="S::mdurjasz@eduwarszawa.pl::9b013992-e6bd-4c32-800a-d2f02868c9eb" providerId="AD" clId="Web-{57A48E56-340C-4FB9-A9C9-E0F2F6E0F160}" dt="2023-09-10T19:28:28.377" v="28"/>
          <ac:cxnSpMkLst>
            <pc:docMk/>
            <pc:sldMk cId="3680824590" sldId="259"/>
            <ac:cxnSpMk id="174" creationId="{BAE2A71D-F8BA-4E4F-88A8-1F5FD5DF13DD}"/>
          </ac:cxnSpMkLst>
        </pc:cxnChg>
      </pc:sldChg>
      <pc:sldChg chg="addSp delSp modSp new mod setBg">
        <pc:chgData name="Monika Durjasz" userId="S::mdurjasz@eduwarszawa.pl::9b013992-e6bd-4c32-800a-d2f02868c9eb" providerId="AD" clId="Web-{57A48E56-340C-4FB9-A9C9-E0F2F6E0F160}" dt="2023-09-10T19:44:47.107" v="294" actId="20577"/>
        <pc:sldMkLst>
          <pc:docMk/>
          <pc:sldMk cId="1975240793" sldId="260"/>
        </pc:sldMkLst>
        <pc:spChg chg="add del mod ord">
          <ac:chgData name="Monika Durjasz" userId="S::mdurjasz@eduwarszawa.pl::9b013992-e6bd-4c32-800a-d2f02868c9eb" providerId="AD" clId="Web-{57A48E56-340C-4FB9-A9C9-E0F2F6E0F160}" dt="2023-09-10T19:43:35.054" v="290" actId="20577"/>
          <ac:spMkLst>
            <pc:docMk/>
            <pc:sldMk cId="1975240793" sldId="260"/>
            <ac:spMk id="2" creationId="{46CEFF09-32E8-CFA9-509C-E00AA6C41A9D}"/>
          </ac:spMkLst>
        </pc:spChg>
        <pc:spChg chg="del mod">
          <ac:chgData name="Monika Durjasz" userId="S::mdurjasz@eduwarszawa.pl::9b013992-e6bd-4c32-800a-d2f02868c9eb" providerId="AD" clId="Web-{57A48E56-340C-4FB9-A9C9-E0F2F6E0F160}" dt="2023-09-10T19:31:46.954" v="54"/>
          <ac:spMkLst>
            <pc:docMk/>
            <pc:sldMk cId="1975240793" sldId="260"/>
            <ac:spMk id="3" creationId="{2A859412-F21B-CAE8-E659-6B5F2CF09F33}"/>
          </ac:spMkLst>
        </pc:spChg>
        <pc:spChg chg="add del mod">
          <ac:chgData name="Monika Durjasz" userId="S::mdurjasz@eduwarszawa.pl::9b013992-e6bd-4c32-800a-d2f02868c9eb" providerId="AD" clId="Web-{57A48E56-340C-4FB9-A9C9-E0F2F6E0F160}" dt="2023-09-10T19:43:23.569" v="286"/>
          <ac:spMkLst>
            <pc:docMk/>
            <pc:sldMk cId="1975240793" sldId="260"/>
            <ac:spMk id="7" creationId="{02FAEFCC-73A9-E678-17EE-289A0E05B11E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2:01.877" v="57"/>
          <ac:spMkLst>
            <pc:docMk/>
            <pc:sldMk cId="1975240793" sldId="260"/>
            <ac:spMk id="8" creationId="{065FAA58-0EDC-412F-A5F8-01968BE6052E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2:01.877" v="57"/>
          <ac:spMkLst>
            <pc:docMk/>
            <pc:sldMk cId="1975240793" sldId="260"/>
            <ac:spMk id="10" creationId="{C8089CB0-2F03-4E3C-ADBB-570A3BE78F86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2:01.877" v="57"/>
          <ac:spMkLst>
            <pc:docMk/>
            <pc:sldMk cId="1975240793" sldId="260"/>
            <ac:spMk id="12" creationId="{0DBA80B1-3B69-49C0-8AC9-716ABA57F577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2:01.877" v="57"/>
          <ac:spMkLst>
            <pc:docMk/>
            <pc:sldMk cId="1975240793" sldId="260"/>
            <ac:spMk id="14" creationId="{047E1103-B264-49BE-BC2A-F4E40BD33B4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2:01.877" v="57"/>
          <ac:spMkLst>
            <pc:docMk/>
            <pc:sldMk cId="1975240793" sldId="260"/>
            <ac:spMk id="16" creationId="{52DA11B6-B538-4624-9628-98B823D761D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2:01.877" v="57"/>
          <ac:spMkLst>
            <pc:docMk/>
            <pc:sldMk cId="1975240793" sldId="260"/>
            <ac:spMk id="18" creationId="{CFB1CB5B-67A5-45DB-B8E1-7A09A642E3E4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34.883" v="62"/>
          <ac:spMkLst>
            <pc:docMk/>
            <pc:sldMk cId="1975240793" sldId="260"/>
            <ac:spMk id="22" creationId="{088ED904-A828-B588-5F05-B78F916A1C2E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86" v="70"/>
          <ac:spMkLst>
            <pc:docMk/>
            <pc:sldMk cId="1975240793" sldId="260"/>
            <ac:spMk id="25" creationId="{62E3493C-9EE5-40C5-9902-4A0416374CD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86" v="70"/>
          <ac:spMkLst>
            <pc:docMk/>
            <pc:sldMk cId="1975240793" sldId="260"/>
            <ac:spMk id="27" creationId="{C93C2DD8-0EC6-4B41-91E6-4A8E336AF89A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86" v="70"/>
          <ac:spMkLst>
            <pc:docMk/>
            <pc:sldMk cId="1975240793" sldId="260"/>
            <ac:spMk id="29" creationId="{D5E3F933-FC69-4374-A35F-CF40365370FB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0.213" v="67"/>
          <ac:spMkLst>
            <pc:docMk/>
            <pc:sldMk cId="1975240793" sldId="260"/>
            <ac:spMk id="33" creationId="{E26DE7FD-FEEE-4E58-A32D-12585556847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34" creationId="{904DB13E-F722-4ED6-BB00-556651E9528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36" creationId="{1E8D93C5-28EB-42D0-86CE-D804955653CC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38" creationId="{AB1B1E7D-F76D-4744-AF85-239E6998A4C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40" creationId="{3BB65211-00DB-45B6-A223-033B2D19CBE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47" creationId="{C8AC92D2-D6DE-4772-A874-5D65F883FCDB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49" creationId="{0F2E3678-25D0-49F9-9BD6-8D4D605650E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3:51.572" v="65"/>
          <ac:spMkLst>
            <pc:docMk/>
            <pc:sldMk cId="1975240793" sldId="260"/>
            <ac:spMk id="51" creationId="{63A45CD5-61B0-48E1-8090-7584418C274A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0.213" v="67"/>
          <ac:spMkLst>
            <pc:docMk/>
            <pc:sldMk cId="1975240793" sldId="260"/>
            <ac:spMk id="59" creationId="{11657BF2-BFFB-4FF0-9FE2-4D7F7A7C9D50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0.213" v="67"/>
          <ac:spMkLst>
            <pc:docMk/>
            <pc:sldMk cId="1975240793" sldId="260"/>
            <ac:spMk id="60" creationId="{25397171-E233-4F26-9A8C-29C436537DC4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0.213" v="67"/>
          <ac:spMkLst>
            <pc:docMk/>
            <pc:sldMk cId="1975240793" sldId="260"/>
            <ac:spMk id="61" creationId="{EA830B9C-C9EB-4D80-9552-AE9DE30758C9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70" v="69"/>
          <ac:spMkLst>
            <pc:docMk/>
            <pc:sldMk cId="1975240793" sldId="260"/>
            <ac:spMk id="63" creationId="{62E3493C-9EE5-40C5-9902-4A0416374CD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70" v="69"/>
          <ac:spMkLst>
            <pc:docMk/>
            <pc:sldMk cId="1975240793" sldId="260"/>
            <ac:spMk id="64" creationId="{C93C2DD8-0EC6-4B41-91E6-4A8E336AF89A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70" v="69"/>
          <ac:spMkLst>
            <pc:docMk/>
            <pc:sldMk cId="1975240793" sldId="260"/>
            <ac:spMk id="65" creationId="{D5E3F933-FC69-4374-A35F-CF40365370FB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34:08.370" v="69"/>
          <ac:spMkLst>
            <pc:docMk/>
            <pc:sldMk cId="1975240793" sldId="260"/>
            <ac:spMk id="66" creationId="{EC033122-560D-2AAB-AB68-A9E384E14916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2:41.753" v="271"/>
          <ac:spMkLst>
            <pc:docMk/>
            <pc:sldMk cId="1975240793" sldId="260"/>
            <ac:spMk id="68" creationId="{EB949D8D-8E17-4DBF-BEA8-13C57BF63803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2:41.753" v="271"/>
          <ac:spMkLst>
            <pc:docMk/>
            <pc:sldMk cId="1975240793" sldId="260"/>
            <ac:spMk id="69" creationId="{4BC6FC45-D4D9-4025-91DA-272D318D372B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2:41.753" v="271"/>
          <ac:spMkLst>
            <pc:docMk/>
            <pc:sldMk cId="1975240793" sldId="260"/>
            <ac:spMk id="70" creationId="{EA284212-C175-4C82-B112-A5208F70CB53}"/>
          </ac:spMkLst>
        </pc:spChg>
        <pc:spChg chg="add mod ord">
          <ac:chgData name="Monika Durjasz" userId="S::mdurjasz@eduwarszawa.pl::9b013992-e6bd-4c32-800a-d2f02868c9eb" providerId="AD" clId="Web-{57A48E56-340C-4FB9-A9C9-E0F2F6E0F160}" dt="2023-09-10T19:44:47.107" v="294" actId="20577"/>
          <ac:spMkLst>
            <pc:docMk/>
            <pc:sldMk cId="1975240793" sldId="260"/>
            <ac:spMk id="71" creationId="{C77A6BA7-5E92-AD11-CD9E-BBADD85683C3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42:41.753" v="271"/>
          <ac:spMkLst>
            <pc:docMk/>
            <pc:sldMk cId="1975240793" sldId="260"/>
            <ac:spMk id="76" creationId="{0BBB6B01-5B73-410C-B70E-8CF2FA470D11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42:41.753" v="271"/>
          <ac:spMkLst>
            <pc:docMk/>
            <pc:sldMk cId="1975240793" sldId="260"/>
            <ac:spMk id="78" creationId="{8712F587-12D0-435C-8E3F-F44C36EE71B8}"/>
          </ac:spMkLst>
        </pc:spChg>
        <pc:grpChg chg="add del">
          <ac:chgData name="Monika Durjasz" userId="S::mdurjasz@eduwarszawa.pl::9b013992-e6bd-4c32-800a-d2f02868c9eb" providerId="AD" clId="Web-{57A48E56-340C-4FB9-A9C9-E0F2F6E0F160}" dt="2023-09-10T19:33:51.572" v="65"/>
          <ac:grpSpMkLst>
            <pc:docMk/>
            <pc:sldMk cId="1975240793" sldId="260"/>
            <ac:grpSpMk id="42" creationId="{E26428D7-C6F3-473D-A360-A3F5C3E8728C}"/>
          </ac:grpSpMkLst>
        </pc:grpChg>
        <pc:picChg chg="add del mod ord">
          <ac:chgData name="Monika Durjasz" userId="S::mdurjasz@eduwarszawa.pl::9b013992-e6bd-4c32-800a-d2f02868c9eb" providerId="AD" clId="Web-{57A48E56-340C-4FB9-A9C9-E0F2F6E0F160}" dt="2023-09-10T19:32:36.270" v="61"/>
          <ac:picMkLst>
            <pc:docMk/>
            <pc:sldMk cId="1975240793" sldId="260"/>
            <ac:picMk id="4" creationId="{190C5402-EE55-EBB6-532C-B2DF75EA306B}"/>
          </ac:picMkLst>
        </pc:picChg>
        <pc:picChg chg="add mod ord">
          <ac:chgData name="Monika Durjasz" userId="S::mdurjasz@eduwarszawa.pl::9b013992-e6bd-4c32-800a-d2f02868c9eb" providerId="AD" clId="Web-{57A48E56-340C-4FB9-A9C9-E0F2F6E0F160}" dt="2023-09-10T19:42:41.753" v="271"/>
          <ac:picMkLst>
            <pc:docMk/>
            <pc:sldMk cId="1975240793" sldId="260"/>
            <ac:picMk id="5" creationId="{9360DAC3-302F-A9DB-AB72-D8ED928E538D}"/>
          </ac:picMkLst>
        </pc:picChg>
        <pc:cxnChg chg="add del">
          <ac:chgData name="Monika Durjasz" userId="S::mdurjasz@eduwarszawa.pl::9b013992-e6bd-4c32-800a-d2f02868c9eb" providerId="AD" clId="Web-{57A48E56-340C-4FB9-A9C9-E0F2F6E0F160}" dt="2023-09-10T19:33:51.572" v="65"/>
          <ac:cxnSpMkLst>
            <pc:docMk/>
            <pc:sldMk cId="1975240793" sldId="260"/>
            <ac:cxnSpMk id="53" creationId="{C6D4C1FD-C274-4FA8-939A-09E6498EFC7D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33:51.572" v="65"/>
          <ac:cxnSpMkLst>
            <pc:docMk/>
            <pc:sldMk cId="1975240793" sldId="260"/>
            <ac:cxnSpMk id="55" creationId="{C13D4426-8AD5-43D7-8033-05DBB3BFE65E}"/>
          </ac:cxnSpMkLst>
        </pc:cxnChg>
        <pc:cxnChg chg="add del">
          <ac:chgData name="Monika Durjasz" userId="S::mdurjasz@eduwarszawa.pl::9b013992-e6bd-4c32-800a-d2f02868c9eb" providerId="AD" clId="Web-{57A48E56-340C-4FB9-A9C9-E0F2F6E0F160}" dt="2023-09-10T19:33:51.572" v="65"/>
          <ac:cxnSpMkLst>
            <pc:docMk/>
            <pc:sldMk cId="1975240793" sldId="260"/>
            <ac:cxnSpMk id="57" creationId="{1EC8029B-C6E2-4459-859A-7539865E0066}"/>
          </ac:cxnSpMkLst>
        </pc:cxnChg>
      </pc:sldChg>
      <pc:sldChg chg="addSp delSp modSp new mod setBg">
        <pc:chgData name="Monika Durjasz" userId="S::mdurjasz@eduwarszawa.pl::9b013992-e6bd-4c32-800a-d2f02868c9eb" providerId="AD" clId="Web-{57A48E56-340C-4FB9-A9C9-E0F2F6E0F160}" dt="2023-09-10T19:50:25.678" v="342" actId="1076"/>
        <pc:sldMkLst>
          <pc:docMk/>
          <pc:sldMk cId="4155225807" sldId="261"/>
        </pc:sldMkLst>
        <pc:spChg chg="mod">
          <ac:chgData name="Monika Durjasz" userId="S::mdurjasz@eduwarszawa.pl::9b013992-e6bd-4c32-800a-d2f02868c9eb" providerId="AD" clId="Web-{57A48E56-340C-4FB9-A9C9-E0F2F6E0F160}" dt="2023-09-10T19:49:31.127" v="331" actId="20577"/>
          <ac:spMkLst>
            <pc:docMk/>
            <pc:sldMk cId="4155225807" sldId="261"/>
            <ac:spMk id="2" creationId="{1358A3B4-8DB8-EE96-85B3-C9C09110C95C}"/>
          </ac:spMkLst>
        </pc:spChg>
        <pc:spChg chg="mod">
          <ac:chgData name="Monika Durjasz" userId="S::mdurjasz@eduwarszawa.pl::9b013992-e6bd-4c32-800a-d2f02868c9eb" providerId="AD" clId="Web-{57A48E56-340C-4FB9-A9C9-E0F2F6E0F160}" dt="2023-09-10T19:50:14.989" v="341" actId="20577"/>
          <ac:spMkLst>
            <pc:docMk/>
            <pc:sldMk cId="4155225807" sldId="261"/>
            <ac:spMk id="3" creationId="{3C7EFB47-EA6E-43B1-9D10-6E6F6527D9E3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8" creationId="{065FAA58-0EDC-412F-A5F8-01968BE6052E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10" creationId="{C8089CB0-2F03-4E3C-ADBB-570A3BE78F86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12" creationId="{0DBA80B1-3B69-49C0-8AC9-716ABA57F577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14" creationId="{047E1103-B264-49BE-BC2A-F4E40BD33B4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16" creationId="{52DA11B6-B538-4624-9628-98B823D761D5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18" creationId="{CFB1CB5B-67A5-45DB-B8E1-7A09A642E3E4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23" creationId="{11657BF2-BFFB-4FF0-9FE2-4D7F7A7C9D50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25" creationId="{25397171-E233-4F26-9A8C-29C436537DC4}"/>
          </ac:spMkLst>
        </pc:spChg>
        <pc:spChg chg="add">
          <ac:chgData name="Monika Durjasz" userId="S::mdurjasz@eduwarszawa.pl::9b013992-e6bd-4c32-800a-d2f02868c9eb" providerId="AD" clId="Web-{57A48E56-340C-4FB9-A9C9-E0F2F6E0F160}" dt="2023-09-10T19:49:23.376" v="330"/>
          <ac:spMkLst>
            <pc:docMk/>
            <pc:sldMk cId="4155225807" sldId="261"/>
            <ac:spMk id="27" creationId="{EA830B9C-C9EB-4D80-9552-AE9DE30758C9}"/>
          </ac:spMkLst>
        </pc:spChg>
        <pc:picChg chg="add mod">
          <ac:chgData name="Monika Durjasz" userId="S::mdurjasz@eduwarszawa.pl::9b013992-e6bd-4c32-800a-d2f02868c9eb" providerId="AD" clId="Web-{57A48E56-340C-4FB9-A9C9-E0F2F6E0F160}" dt="2023-09-10T19:50:25.678" v="342" actId="1076"/>
          <ac:picMkLst>
            <pc:docMk/>
            <pc:sldMk cId="4155225807" sldId="261"/>
            <ac:picMk id="4" creationId="{B0EB0E96-A06F-BC1B-65BF-79F6C1EA11A2}"/>
          </ac:picMkLst>
        </pc:picChg>
      </pc:sldChg>
      <pc:sldChg chg="modSp new">
        <pc:chgData name="Monika Durjasz" userId="S::mdurjasz@eduwarszawa.pl::9b013992-e6bd-4c32-800a-d2f02868c9eb" providerId="AD" clId="Web-{57A48E56-340C-4FB9-A9C9-E0F2F6E0F160}" dt="2023-09-10T19:59:25.091" v="463" actId="20577"/>
        <pc:sldMkLst>
          <pc:docMk/>
          <pc:sldMk cId="965536142" sldId="262"/>
        </pc:sldMkLst>
        <pc:spChg chg="mod">
          <ac:chgData name="Monika Durjasz" userId="S::mdurjasz@eduwarszawa.pl::9b013992-e6bd-4c32-800a-d2f02868c9eb" providerId="AD" clId="Web-{57A48E56-340C-4FB9-A9C9-E0F2F6E0F160}" dt="2023-09-10T19:59:25.091" v="463" actId="20577"/>
          <ac:spMkLst>
            <pc:docMk/>
            <pc:sldMk cId="965536142" sldId="262"/>
            <ac:spMk id="3" creationId="{66090E27-8C1B-F604-8776-18E16D9546C1}"/>
          </ac:spMkLst>
        </pc:spChg>
      </pc:sldChg>
      <pc:sldChg chg="addSp delSp modSp new mod setBg">
        <pc:chgData name="Monika Durjasz" userId="S::mdurjasz@eduwarszawa.pl::9b013992-e6bd-4c32-800a-d2f02868c9eb" providerId="AD" clId="Web-{57A48E56-340C-4FB9-A9C9-E0F2F6E0F160}" dt="2023-09-10T20:01:12.724" v="485" actId="20577"/>
        <pc:sldMkLst>
          <pc:docMk/>
          <pc:sldMk cId="2149787883" sldId="263"/>
        </pc:sldMkLst>
        <pc:spChg chg="mod ord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2" creationId="{D195E0B8-504A-9502-FF66-FBE6CB3F8FBA}"/>
          </ac:spMkLst>
        </pc:spChg>
        <pc:spChg chg="mod ord">
          <ac:chgData name="Monika Durjasz" userId="S::mdurjasz@eduwarszawa.pl::9b013992-e6bd-4c32-800a-d2f02868c9eb" providerId="AD" clId="Web-{57A48E56-340C-4FB9-A9C9-E0F2F6E0F160}" dt="2023-09-10T20:01:12.724" v="485" actId="20577"/>
          <ac:spMkLst>
            <pc:docMk/>
            <pc:sldMk cId="2149787883" sldId="263"/>
            <ac:spMk id="3" creationId="{D5C3AD2F-CE5E-523A-B412-F62523BA4A3A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08.500" v="472"/>
          <ac:spMkLst>
            <pc:docMk/>
            <pc:sldMk cId="2149787883" sldId="263"/>
            <ac:spMk id="9" creationId="{0BBB6B01-5B73-410C-B70E-8CF2FA470D1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08.500" v="472"/>
          <ac:spMkLst>
            <pc:docMk/>
            <pc:sldMk cId="2149787883" sldId="263"/>
            <ac:spMk id="11" creationId="{8712F587-12D0-435C-8E3F-F44C36EE71B8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37.127" v="478"/>
          <ac:spMkLst>
            <pc:docMk/>
            <pc:sldMk cId="2149787883" sldId="263"/>
            <ac:spMk id="16" creationId="{11657BF2-BFFB-4FF0-9FE2-4D7F7A7C9D50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37.127" v="478"/>
          <ac:spMkLst>
            <pc:docMk/>
            <pc:sldMk cId="2149787883" sldId="263"/>
            <ac:spMk id="18" creationId="{25397171-E233-4F26-9A8C-29C436537DC4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37.127" v="478"/>
          <ac:spMkLst>
            <pc:docMk/>
            <pc:sldMk cId="2149787883" sldId="263"/>
            <ac:spMk id="20" creationId="{EA830B9C-C9EB-4D80-9552-AE9DE30758C9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25" creationId="{0BBB6B01-5B73-410C-B70E-8CF2FA470D11}"/>
          </ac:spMkLst>
        </pc:spChg>
        <pc:spChg chg="add del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27" creationId="{8712F587-12D0-435C-8E3F-F44C36EE71B8}"/>
          </ac:spMkLst>
        </pc:spChg>
        <pc:spChg chg="add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32" creationId="{78632963-757B-40C2-BB84-FC6107A54DAD}"/>
          </ac:spMkLst>
        </pc:spChg>
        <pc:spChg chg="add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34" creationId="{EE0D13DB-D099-4541-888D-DE0186F1C8F0}"/>
          </ac:spMkLst>
        </pc:spChg>
        <pc:spChg chg="add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36" creationId="{2853AE55-7E35-44B0-89F1-3F52B262AF33}"/>
          </ac:spMkLst>
        </pc:spChg>
        <pc:spChg chg="add">
          <ac:chgData name="Monika Durjasz" userId="S::mdurjasz@eduwarszawa.pl::9b013992-e6bd-4c32-800a-d2f02868c9eb" providerId="AD" clId="Web-{57A48E56-340C-4FB9-A9C9-E0F2F6E0F160}" dt="2023-09-10T20:00:53.535" v="482"/>
          <ac:spMkLst>
            <pc:docMk/>
            <pc:sldMk cId="2149787883" sldId="263"/>
            <ac:spMk id="38" creationId="{DBC4BE4D-4B50-4F51-9F85-4B5D60B02D81}"/>
          </ac:spMkLst>
        </pc:spChg>
        <pc:picChg chg="add mod ord">
          <ac:chgData name="Monika Durjasz" userId="S::mdurjasz@eduwarszawa.pl::9b013992-e6bd-4c32-800a-d2f02868c9eb" providerId="AD" clId="Web-{57A48E56-340C-4FB9-A9C9-E0F2F6E0F160}" dt="2023-09-10T20:00:53.535" v="482"/>
          <ac:picMkLst>
            <pc:docMk/>
            <pc:sldMk cId="2149787883" sldId="263"/>
            <ac:picMk id="4" creationId="{ED4A88ED-0CDE-ED54-8B8F-E106E54133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E35D3-250D-4FA9-9F00-0FFCCA1C295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FB087C-D413-4D28-8A52-03F0DC0A8A67}">
      <dgm:prSet/>
      <dgm:spPr/>
      <dgm:t>
        <a:bodyPr/>
        <a:lstStyle/>
        <a:p>
          <a:r>
            <a:rPr lang="pl-PL"/>
            <a:t>Zgodnie z przeznaczeniem korzystam z toalety;</a:t>
          </a:r>
          <a:endParaRPr lang="en-US"/>
        </a:p>
      </dgm:t>
    </dgm:pt>
    <dgm:pt modelId="{C87612DE-B877-4C56-A0D3-6B0CE02DB84F}" type="parTrans" cxnId="{F7031CBE-9E30-4E99-B8E3-1A96BBB8CCAD}">
      <dgm:prSet/>
      <dgm:spPr/>
      <dgm:t>
        <a:bodyPr/>
        <a:lstStyle/>
        <a:p>
          <a:endParaRPr lang="en-US"/>
        </a:p>
      </dgm:t>
    </dgm:pt>
    <dgm:pt modelId="{228A6168-8A3F-4AD8-8521-A0BCBEAF33E9}" type="sibTrans" cxnId="{F7031CBE-9E30-4E99-B8E3-1A96BBB8CCAD}">
      <dgm:prSet/>
      <dgm:spPr/>
      <dgm:t>
        <a:bodyPr/>
        <a:lstStyle/>
        <a:p>
          <a:endParaRPr lang="en-US"/>
        </a:p>
      </dgm:t>
    </dgm:pt>
    <dgm:pt modelId="{48136760-EF3F-4827-93CC-7191C5D70932}">
      <dgm:prSet/>
      <dgm:spPr/>
      <dgm:t>
        <a:bodyPr/>
        <a:lstStyle/>
        <a:p>
          <a:r>
            <a:rPr lang="pl-PL"/>
            <a:t>Nie rzucam papierem</a:t>
          </a:r>
          <a:r>
            <a:rPr lang="pl-PL">
              <a:latin typeface="Gill Sans MT" panose="02020404030301010803"/>
            </a:rPr>
            <a:t>;</a:t>
          </a:r>
          <a:endParaRPr lang="en-US"/>
        </a:p>
      </dgm:t>
    </dgm:pt>
    <dgm:pt modelId="{A9578448-A2EC-45B9-A444-635C7AB87CD7}" type="parTrans" cxnId="{D5A1132A-48FB-43AD-B92B-782A04D8A960}">
      <dgm:prSet/>
      <dgm:spPr/>
      <dgm:t>
        <a:bodyPr/>
        <a:lstStyle/>
        <a:p>
          <a:endParaRPr lang="en-US"/>
        </a:p>
      </dgm:t>
    </dgm:pt>
    <dgm:pt modelId="{35FA95D2-ADD4-4C8B-8081-B8C6D16DE59A}" type="sibTrans" cxnId="{D5A1132A-48FB-43AD-B92B-782A04D8A960}">
      <dgm:prSet/>
      <dgm:spPr/>
      <dgm:t>
        <a:bodyPr/>
        <a:lstStyle/>
        <a:p>
          <a:endParaRPr lang="en-US"/>
        </a:p>
      </dgm:t>
    </dgm:pt>
    <dgm:pt modelId="{061C5C61-F741-47A5-823E-03B0CFCAC449}">
      <dgm:prSet/>
      <dgm:spPr/>
      <dgm:t>
        <a:bodyPr/>
        <a:lstStyle/>
        <a:p>
          <a:pPr rtl="0"/>
          <a:r>
            <a:rPr lang="pl-PL"/>
            <a:t>Dbam o porządek i </a:t>
          </a:r>
          <a:r>
            <a:rPr lang="pl-PL">
              <a:latin typeface="Gill Sans MT" panose="02020404030301010803"/>
            </a:rPr>
            <a:t>czystość w toalecie</a:t>
          </a:r>
          <a:endParaRPr lang="pl-PL"/>
        </a:p>
      </dgm:t>
    </dgm:pt>
    <dgm:pt modelId="{E359DD99-53BC-4459-B469-09540892D273}" type="parTrans" cxnId="{BC29FDE4-0A1D-49AB-9AB9-D49CC3C73884}">
      <dgm:prSet/>
      <dgm:spPr/>
      <dgm:t>
        <a:bodyPr/>
        <a:lstStyle/>
        <a:p>
          <a:endParaRPr lang="en-US"/>
        </a:p>
      </dgm:t>
    </dgm:pt>
    <dgm:pt modelId="{5E021D53-6B50-4BFA-AFDE-3D9A6E1A4118}" type="sibTrans" cxnId="{BC29FDE4-0A1D-49AB-9AB9-D49CC3C73884}">
      <dgm:prSet/>
      <dgm:spPr/>
      <dgm:t>
        <a:bodyPr/>
        <a:lstStyle/>
        <a:p>
          <a:endParaRPr lang="en-US"/>
        </a:p>
      </dgm:t>
    </dgm:pt>
    <dgm:pt modelId="{A99528C7-E69D-4783-B302-937F3F298EB6}">
      <dgm:prSet phldr="0"/>
      <dgm:spPr/>
      <dgm:t>
        <a:bodyPr/>
        <a:lstStyle/>
        <a:p>
          <a:pPr rtl="0"/>
          <a:r>
            <a:rPr lang="pl-PL">
              <a:latin typeface="Gill Sans MT" panose="02020404030301010803"/>
            </a:rPr>
            <a:t> Reaguje kiedy inni zachowują się niewłaściwe;</a:t>
          </a:r>
        </a:p>
      </dgm:t>
    </dgm:pt>
    <dgm:pt modelId="{69259BCE-E60B-4245-9FFE-F1ECAE541537}" type="parTrans" cxnId="{42425897-85F0-4D30-911E-4CFB2B6C605A}">
      <dgm:prSet/>
      <dgm:spPr/>
    </dgm:pt>
    <dgm:pt modelId="{53E9723C-6A41-4C1C-8E68-34074874DB51}" type="sibTrans" cxnId="{42425897-85F0-4D30-911E-4CFB2B6C605A}">
      <dgm:prSet/>
      <dgm:spPr/>
      <dgm:t>
        <a:bodyPr/>
        <a:lstStyle/>
        <a:p>
          <a:endParaRPr lang="pl-PL"/>
        </a:p>
      </dgm:t>
    </dgm:pt>
    <dgm:pt modelId="{920536F6-E807-4854-A2D3-6A09D4802631}">
      <dgm:prSet phldr="0"/>
      <dgm:spPr/>
      <dgm:t>
        <a:bodyPr/>
        <a:lstStyle/>
        <a:p>
          <a:pPr rtl="0"/>
          <a:r>
            <a:rPr lang="pl-PL">
              <a:solidFill>
                <a:srgbClr val="000000"/>
              </a:solidFill>
              <a:latin typeface="Gill Sans MT" panose="02020404030301010803"/>
            </a:rPr>
            <a:t> </a:t>
          </a:r>
          <a:r>
            <a:rPr lang="pl-PL">
              <a:solidFill>
                <a:srgbClr val="000000"/>
              </a:solidFill>
            </a:rPr>
            <a:t>W czasie lekcji do łazienki wychodzę tylko wtedy, kiedy to jest naprawdę konieczne!</a:t>
          </a:r>
        </a:p>
      </dgm:t>
    </dgm:pt>
    <dgm:pt modelId="{7C70CD2D-9E02-4D2E-BD45-9D1EE3FDBFFC}" type="parTrans" cxnId="{36C06CDD-CDE9-4547-9D55-DDE86CC30175}">
      <dgm:prSet/>
      <dgm:spPr/>
    </dgm:pt>
    <dgm:pt modelId="{335459BE-B2E5-4E50-B0D7-70221929E675}" type="sibTrans" cxnId="{36C06CDD-CDE9-4547-9D55-DDE86CC30175}">
      <dgm:prSet/>
      <dgm:spPr/>
      <dgm:t>
        <a:bodyPr/>
        <a:lstStyle/>
        <a:p>
          <a:endParaRPr lang="pl-PL"/>
        </a:p>
      </dgm:t>
    </dgm:pt>
    <dgm:pt modelId="{158FB520-57F6-4977-A95D-3847A5C4F8A9}" type="pres">
      <dgm:prSet presAssocID="{706E35D3-250D-4FA9-9F00-0FFCCA1C2958}" presName="outerComposite" presStyleCnt="0">
        <dgm:presLayoutVars>
          <dgm:chMax val="5"/>
          <dgm:dir/>
          <dgm:resizeHandles val="exact"/>
        </dgm:presLayoutVars>
      </dgm:prSet>
      <dgm:spPr/>
    </dgm:pt>
    <dgm:pt modelId="{B014AE9B-0667-4FA8-8486-0E29699CF463}" type="pres">
      <dgm:prSet presAssocID="{706E35D3-250D-4FA9-9F00-0FFCCA1C2958}" presName="dummyMaxCanvas" presStyleCnt="0">
        <dgm:presLayoutVars/>
      </dgm:prSet>
      <dgm:spPr/>
    </dgm:pt>
    <dgm:pt modelId="{815165FF-172A-4C8A-A73D-3960B2701B48}" type="pres">
      <dgm:prSet presAssocID="{706E35D3-250D-4FA9-9F00-0FFCCA1C2958}" presName="FiveNodes_1" presStyleLbl="node1" presStyleIdx="0" presStyleCnt="5">
        <dgm:presLayoutVars>
          <dgm:bulletEnabled val="1"/>
        </dgm:presLayoutVars>
      </dgm:prSet>
      <dgm:spPr/>
    </dgm:pt>
    <dgm:pt modelId="{452A11B7-4014-43A8-B109-00FD260C1E06}" type="pres">
      <dgm:prSet presAssocID="{706E35D3-250D-4FA9-9F00-0FFCCA1C2958}" presName="FiveNodes_2" presStyleLbl="node1" presStyleIdx="1" presStyleCnt="5">
        <dgm:presLayoutVars>
          <dgm:bulletEnabled val="1"/>
        </dgm:presLayoutVars>
      </dgm:prSet>
      <dgm:spPr/>
    </dgm:pt>
    <dgm:pt modelId="{3C075FCA-CE56-47D9-9739-7C8BFBE043DC}" type="pres">
      <dgm:prSet presAssocID="{706E35D3-250D-4FA9-9F00-0FFCCA1C2958}" presName="FiveNodes_3" presStyleLbl="node1" presStyleIdx="2" presStyleCnt="5">
        <dgm:presLayoutVars>
          <dgm:bulletEnabled val="1"/>
        </dgm:presLayoutVars>
      </dgm:prSet>
      <dgm:spPr/>
    </dgm:pt>
    <dgm:pt modelId="{FFD508D0-018E-468A-8785-60058E8D0B18}" type="pres">
      <dgm:prSet presAssocID="{706E35D3-250D-4FA9-9F00-0FFCCA1C2958}" presName="FiveNodes_4" presStyleLbl="node1" presStyleIdx="3" presStyleCnt="5">
        <dgm:presLayoutVars>
          <dgm:bulletEnabled val="1"/>
        </dgm:presLayoutVars>
      </dgm:prSet>
      <dgm:spPr/>
    </dgm:pt>
    <dgm:pt modelId="{025FC3DD-AA17-4036-AC88-089C4B6D90CD}" type="pres">
      <dgm:prSet presAssocID="{706E35D3-250D-4FA9-9F00-0FFCCA1C2958}" presName="FiveNodes_5" presStyleLbl="node1" presStyleIdx="4" presStyleCnt="5">
        <dgm:presLayoutVars>
          <dgm:bulletEnabled val="1"/>
        </dgm:presLayoutVars>
      </dgm:prSet>
      <dgm:spPr/>
    </dgm:pt>
    <dgm:pt modelId="{D98E13D4-31BD-4C7F-A0FB-F911DC93BFBB}" type="pres">
      <dgm:prSet presAssocID="{706E35D3-250D-4FA9-9F00-0FFCCA1C2958}" presName="FiveConn_1-2" presStyleLbl="fgAccFollowNode1" presStyleIdx="0" presStyleCnt="4">
        <dgm:presLayoutVars>
          <dgm:bulletEnabled val="1"/>
        </dgm:presLayoutVars>
      </dgm:prSet>
      <dgm:spPr/>
    </dgm:pt>
    <dgm:pt modelId="{36999573-B265-479D-ACF6-AAD182E34C3E}" type="pres">
      <dgm:prSet presAssocID="{706E35D3-250D-4FA9-9F00-0FFCCA1C2958}" presName="FiveConn_2-3" presStyleLbl="fgAccFollowNode1" presStyleIdx="1" presStyleCnt="4">
        <dgm:presLayoutVars>
          <dgm:bulletEnabled val="1"/>
        </dgm:presLayoutVars>
      </dgm:prSet>
      <dgm:spPr/>
    </dgm:pt>
    <dgm:pt modelId="{035EB5D0-A0A9-4ABB-A42D-9D5F4A8D529C}" type="pres">
      <dgm:prSet presAssocID="{706E35D3-250D-4FA9-9F00-0FFCCA1C2958}" presName="FiveConn_3-4" presStyleLbl="fgAccFollowNode1" presStyleIdx="2" presStyleCnt="4">
        <dgm:presLayoutVars>
          <dgm:bulletEnabled val="1"/>
        </dgm:presLayoutVars>
      </dgm:prSet>
      <dgm:spPr/>
    </dgm:pt>
    <dgm:pt modelId="{982D00C6-6D86-4CEB-B2A2-A49530D670B4}" type="pres">
      <dgm:prSet presAssocID="{706E35D3-250D-4FA9-9F00-0FFCCA1C2958}" presName="FiveConn_4-5" presStyleLbl="fgAccFollowNode1" presStyleIdx="3" presStyleCnt="4">
        <dgm:presLayoutVars>
          <dgm:bulletEnabled val="1"/>
        </dgm:presLayoutVars>
      </dgm:prSet>
      <dgm:spPr/>
    </dgm:pt>
    <dgm:pt modelId="{E9BB6FCB-6363-4F65-9363-AE307B473B48}" type="pres">
      <dgm:prSet presAssocID="{706E35D3-250D-4FA9-9F00-0FFCCA1C2958}" presName="FiveNodes_1_text" presStyleLbl="node1" presStyleIdx="4" presStyleCnt="5">
        <dgm:presLayoutVars>
          <dgm:bulletEnabled val="1"/>
        </dgm:presLayoutVars>
      </dgm:prSet>
      <dgm:spPr/>
    </dgm:pt>
    <dgm:pt modelId="{A138D329-83CA-4466-8E4E-AFA2E509D28B}" type="pres">
      <dgm:prSet presAssocID="{706E35D3-250D-4FA9-9F00-0FFCCA1C2958}" presName="FiveNodes_2_text" presStyleLbl="node1" presStyleIdx="4" presStyleCnt="5">
        <dgm:presLayoutVars>
          <dgm:bulletEnabled val="1"/>
        </dgm:presLayoutVars>
      </dgm:prSet>
      <dgm:spPr/>
    </dgm:pt>
    <dgm:pt modelId="{96064DE8-8B78-43B2-AC88-34ED81898F5E}" type="pres">
      <dgm:prSet presAssocID="{706E35D3-250D-4FA9-9F00-0FFCCA1C2958}" presName="FiveNodes_3_text" presStyleLbl="node1" presStyleIdx="4" presStyleCnt="5">
        <dgm:presLayoutVars>
          <dgm:bulletEnabled val="1"/>
        </dgm:presLayoutVars>
      </dgm:prSet>
      <dgm:spPr/>
    </dgm:pt>
    <dgm:pt modelId="{9A81017E-D971-4B5B-A8CB-E734802537DE}" type="pres">
      <dgm:prSet presAssocID="{706E35D3-250D-4FA9-9F00-0FFCCA1C2958}" presName="FiveNodes_4_text" presStyleLbl="node1" presStyleIdx="4" presStyleCnt="5">
        <dgm:presLayoutVars>
          <dgm:bulletEnabled val="1"/>
        </dgm:presLayoutVars>
      </dgm:prSet>
      <dgm:spPr/>
    </dgm:pt>
    <dgm:pt modelId="{6EC7E0F5-6DC3-40F0-8FB3-83B343249D84}" type="pres">
      <dgm:prSet presAssocID="{706E35D3-250D-4FA9-9F00-0FFCCA1C295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79F8608-BAC8-4031-B237-DF5918320454}" type="presOf" srcId="{ECFB087C-D413-4D28-8A52-03F0DC0A8A67}" destId="{E9BB6FCB-6363-4F65-9363-AE307B473B48}" srcOrd="1" destOrd="0" presId="urn:microsoft.com/office/officeart/2005/8/layout/vProcess5"/>
    <dgm:cxn modelId="{05F7271D-EB01-49BA-A4F5-6B231EF66254}" type="presOf" srcId="{335459BE-B2E5-4E50-B0D7-70221929E675}" destId="{035EB5D0-A0A9-4ABB-A42D-9D5F4A8D529C}" srcOrd="0" destOrd="0" presId="urn:microsoft.com/office/officeart/2005/8/layout/vProcess5"/>
    <dgm:cxn modelId="{86416322-695B-41FA-AF8D-83C82B3EDADD}" type="presOf" srcId="{061C5C61-F741-47A5-823E-03B0CFCAC449}" destId="{6EC7E0F5-6DC3-40F0-8FB3-83B343249D84}" srcOrd="1" destOrd="0" presId="urn:microsoft.com/office/officeart/2005/8/layout/vProcess5"/>
    <dgm:cxn modelId="{D5A1132A-48FB-43AD-B92B-782A04D8A960}" srcId="{706E35D3-250D-4FA9-9F00-0FFCCA1C2958}" destId="{48136760-EF3F-4827-93CC-7191C5D70932}" srcOrd="1" destOrd="0" parTransId="{A9578448-A2EC-45B9-A444-635C7AB87CD7}" sibTransId="{35FA95D2-ADD4-4C8B-8081-B8C6D16DE59A}"/>
    <dgm:cxn modelId="{73333345-3E7C-4F7A-A557-5158516B39F6}" type="presOf" srcId="{706E35D3-250D-4FA9-9F00-0FFCCA1C2958}" destId="{158FB520-57F6-4977-A95D-3847A5C4F8A9}" srcOrd="0" destOrd="0" presId="urn:microsoft.com/office/officeart/2005/8/layout/vProcess5"/>
    <dgm:cxn modelId="{FA555F45-5132-45FB-872E-00F9A7C3D963}" type="presOf" srcId="{920536F6-E807-4854-A2D3-6A09D4802631}" destId="{96064DE8-8B78-43B2-AC88-34ED81898F5E}" srcOrd="1" destOrd="0" presId="urn:microsoft.com/office/officeart/2005/8/layout/vProcess5"/>
    <dgm:cxn modelId="{8DBB6C65-9281-48B4-9CD9-FAFA2BF7687B}" type="presOf" srcId="{48136760-EF3F-4827-93CC-7191C5D70932}" destId="{A138D329-83CA-4466-8E4E-AFA2E509D28B}" srcOrd="1" destOrd="0" presId="urn:microsoft.com/office/officeart/2005/8/layout/vProcess5"/>
    <dgm:cxn modelId="{3CC0A15A-109B-4A0D-9794-5836A3E759EC}" type="presOf" srcId="{ECFB087C-D413-4D28-8A52-03F0DC0A8A67}" destId="{815165FF-172A-4C8A-A73D-3960B2701B48}" srcOrd="0" destOrd="0" presId="urn:microsoft.com/office/officeart/2005/8/layout/vProcess5"/>
    <dgm:cxn modelId="{9EED2B84-935F-41A4-AB6F-863D92D4A108}" type="presOf" srcId="{A99528C7-E69D-4783-B302-937F3F298EB6}" destId="{FFD508D0-018E-468A-8785-60058E8D0B18}" srcOrd="0" destOrd="0" presId="urn:microsoft.com/office/officeart/2005/8/layout/vProcess5"/>
    <dgm:cxn modelId="{44A0D491-4404-4899-8284-D58654E3C060}" type="presOf" srcId="{061C5C61-F741-47A5-823E-03B0CFCAC449}" destId="{025FC3DD-AA17-4036-AC88-089C4B6D90CD}" srcOrd="0" destOrd="0" presId="urn:microsoft.com/office/officeart/2005/8/layout/vProcess5"/>
    <dgm:cxn modelId="{28FE5194-3FCE-4458-977A-B816AD75B111}" type="presOf" srcId="{35FA95D2-ADD4-4C8B-8081-B8C6D16DE59A}" destId="{36999573-B265-479D-ACF6-AAD182E34C3E}" srcOrd="0" destOrd="0" presId="urn:microsoft.com/office/officeart/2005/8/layout/vProcess5"/>
    <dgm:cxn modelId="{42425897-85F0-4D30-911E-4CFB2B6C605A}" srcId="{706E35D3-250D-4FA9-9F00-0FFCCA1C2958}" destId="{A99528C7-E69D-4783-B302-937F3F298EB6}" srcOrd="3" destOrd="0" parTransId="{69259BCE-E60B-4245-9FFE-F1ECAE541537}" sibTransId="{53E9723C-6A41-4C1C-8E68-34074874DB51}"/>
    <dgm:cxn modelId="{7BDDFE99-D291-401E-9821-E34B4D684E09}" type="presOf" srcId="{53E9723C-6A41-4C1C-8E68-34074874DB51}" destId="{982D00C6-6D86-4CEB-B2A2-A49530D670B4}" srcOrd="0" destOrd="0" presId="urn:microsoft.com/office/officeart/2005/8/layout/vProcess5"/>
    <dgm:cxn modelId="{83AD80B3-6F7F-4AFE-8346-BAD7C3BDB9CC}" type="presOf" srcId="{A99528C7-E69D-4783-B302-937F3F298EB6}" destId="{9A81017E-D971-4B5B-A8CB-E734802537DE}" srcOrd="1" destOrd="0" presId="urn:microsoft.com/office/officeart/2005/8/layout/vProcess5"/>
    <dgm:cxn modelId="{F7031CBE-9E30-4E99-B8E3-1A96BBB8CCAD}" srcId="{706E35D3-250D-4FA9-9F00-0FFCCA1C2958}" destId="{ECFB087C-D413-4D28-8A52-03F0DC0A8A67}" srcOrd="0" destOrd="0" parTransId="{C87612DE-B877-4C56-A0D3-6B0CE02DB84F}" sibTransId="{228A6168-8A3F-4AD8-8521-A0BCBEAF33E9}"/>
    <dgm:cxn modelId="{AB0921D3-DFA0-44B4-BF6A-D0EA24D9CF5D}" type="presOf" srcId="{920536F6-E807-4854-A2D3-6A09D4802631}" destId="{3C075FCA-CE56-47D9-9739-7C8BFBE043DC}" srcOrd="0" destOrd="0" presId="urn:microsoft.com/office/officeart/2005/8/layout/vProcess5"/>
    <dgm:cxn modelId="{36C06CDD-CDE9-4547-9D55-DDE86CC30175}" srcId="{706E35D3-250D-4FA9-9F00-0FFCCA1C2958}" destId="{920536F6-E807-4854-A2D3-6A09D4802631}" srcOrd="2" destOrd="0" parTransId="{7C70CD2D-9E02-4D2E-BD45-9D1EE3FDBFFC}" sibTransId="{335459BE-B2E5-4E50-B0D7-70221929E675}"/>
    <dgm:cxn modelId="{233528E4-4A20-45F4-A235-16AA3F8263D3}" type="presOf" srcId="{48136760-EF3F-4827-93CC-7191C5D70932}" destId="{452A11B7-4014-43A8-B109-00FD260C1E06}" srcOrd="0" destOrd="0" presId="urn:microsoft.com/office/officeart/2005/8/layout/vProcess5"/>
    <dgm:cxn modelId="{BC29FDE4-0A1D-49AB-9AB9-D49CC3C73884}" srcId="{706E35D3-250D-4FA9-9F00-0FFCCA1C2958}" destId="{061C5C61-F741-47A5-823E-03B0CFCAC449}" srcOrd="4" destOrd="0" parTransId="{E359DD99-53BC-4459-B469-09540892D273}" sibTransId="{5E021D53-6B50-4BFA-AFDE-3D9A6E1A4118}"/>
    <dgm:cxn modelId="{C70801E9-22DA-49F8-A11D-26DDE0D944BF}" type="presOf" srcId="{228A6168-8A3F-4AD8-8521-A0BCBEAF33E9}" destId="{D98E13D4-31BD-4C7F-A0FB-F911DC93BFBB}" srcOrd="0" destOrd="0" presId="urn:microsoft.com/office/officeart/2005/8/layout/vProcess5"/>
    <dgm:cxn modelId="{6ECC7C5E-4857-421A-B1CF-39B446AD687E}" type="presParOf" srcId="{158FB520-57F6-4977-A95D-3847A5C4F8A9}" destId="{B014AE9B-0667-4FA8-8486-0E29699CF463}" srcOrd="0" destOrd="0" presId="urn:microsoft.com/office/officeart/2005/8/layout/vProcess5"/>
    <dgm:cxn modelId="{B17B1FA9-6976-4DC0-B749-F9DD067B4F24}" type="presParOf" srcId="{158FB520-57F6-4977-A95D-3847A5C4F8A9}" destId="{815165FF-172A-4C8A-A73D-3960B2701B48}" srcOrd="1" destOrd="0" presId="urn:microsoft.com/office/officeart/2005/8/layout/vProcess5"/>
    <dgm:cxn modelId="{D5C8EECB-EC6B-4C6C-A0E1-370B9FBB0E86}" type="presParOf" srcId="{158FB520-57F6-4977-A95D-3847A5C4F8A9}" destId="{452A11B7-4014-43A8-B109-00FD260C1E06}" srcOrd="2" destOrd="0" presId="urn:microsoft.com/office/officeart/2005/8/layout/vProcess5"/>
    <dgm:cxn modelId="{C701A853-AE32-4EA2-A275-5C2BBCF4CE66}" type="presParOf" srcId="{158FB520-57F6-4977-A95D-3847A5C4F8A9}" destId="{3C075FCA-CE56-47D9-9739-7C8BFBE043DC}" srcOrd="3" destOrd="0" presId="urn:microsoft.com/office/officeart/2005/8/layout/vProcess5"/>
    <dgm:cxn modelId="{0D1F993F-4D81-46F6-8789-B580CA2D4351}" type="presParOf" srcId="{158FB520-57F6-4977-A95D-3847A5C4F8A9}" destId="{FFD508D0-018E-468A-8785-60058E8D0B18}" srcOrd="4" destOrd="0" presId="urn:microsoft.com/office/officeart/2005/8/layout/vProcess5"/>
    <dgm:cxn modelId="{6B8EEEAC-364C-4863-8D0B-095AD2BEE32E}" type="presParOf" srcId="{158FB520-57F6-4977-A95D-3847A5C4F8A9}" destId="{025FC3DD-AA17-4036-AC88-089C4B6D90CD}" srcOrd="5" destOrd="0" presId="urn:microsoft.com/office/officeart/2005/8/layout/vProcess5"/>
    <dgm:cxn modelId="{DA5EF4E7-3BAA-4494-AC90-1FF916828830}" type="presParOf" srcId="{158FB520-57F6-4977-A95D-3847A5C4F8A9}" destId="{D98E13D4-31BD-4C7F-A0FB-F911DC93BFBB}" srcOrd="6" destOrd="0" presId="urn:microsoft.com/office/officeart/2005/8/layout/vProcess5"/>
    <dgm:cxn modelId="{BBE58AD4-C63D-45BB-BBBE-B945B58F12F5}" type="presParOf" srcId="{158FB520-57F6-4977-A95D-3847A5C4F8A9}" destId="{36999573-B265-479D-ACF6-AAD182E34C3E}" srcOrd="7" destOrd="0" presId="urn:microsoft.com/office/officeart/2005/8/layout/vProcess5"/>
    <dgm:cxn modelId="{690FAE5C-B51F-4CA3-A06D-16F032E9B5B4}" type="presParOf" srcId="{158FB520-57F6-4977-A95D-3847A5C4F8A9}" destId="{035EB5D0-A0A9-4ABB-A42D-9D5F4A8D529C}" srcOrd="8" destOrd="0" presId="urn:microsoft.com/office/officeart/2005/8/layout/vProcess5"/>
    <dgm:cxn modelId="{F6620BFA-EC77-45E7-AA79-B3EFA79C6D65}" type="presParOf" srcId="{158FB520-57F6-4977-A95D-3847A5C4F8A9}" destId="{982D00C6-6D86-4CEB-B2A2-A49530D670B4}" srcOrd="9" destOrd="0" presId="urn:microsoft.com/office/officeart/2005/8/layout/vProcess5"/>
    <dgm:cxn modelId="{AACAF024-7951-45E1-A10C-63A2FDC4EE1B}" type="presParOf" srcId="{158FB520-57F6-4977-A95D-3847A5C4F8A9}" destId="{E9BB6FCB-6363-4F65-9363-AE307B473B48}" srcOrd="10" destOrd="0" presId="urn:microsoft.com/office/officeart/2005/8/layout/vProcess5"/>
    <dgm:cxn modelId="{B5FBAF56-D11C-4C4F-9973-C28A542CBF88}" type="presParOf" srcId="{158FB520-57F6-4977-A95D-3847A5C4F8A9}" destId="{A138D329-83CA-4466-8E4E-AFA2E509D28B}" srcOrd="11" destOrd="0" presId="urn:microsoft.com/office/officeart/2005/8/layout/vProcess5"/>
    <dgm:cxn modelId="{9188A0C5-5836-4063-8108-39E14309D562}" type="presParOf" srcId="{158FB520-57F6-4977-A95D-3847A5C4F8A9}" destId="{96064DE8-8B78-43B2-AC88-34ED81898F5E}" srcOrd="12" destOrd="0" presId="urn:microsoft.com/office/officeart/2005/8/layout/vProcess5"/>
    <dgm:cxn modelId="{D6B05239-D0B2-4557-8146-4DF181436186}" type="presParOf" srcId="{158FB520-57F6-4977-A95D-3847A5C4F8A9}" destId="{9A81017E-D971-4B5B-A8CB-E734802537DE}" srcOrd="13" destOrd="0" presId="urn:microsoft.com/office/officeart/2005/8/layout/vProcess5"/>
    <dgm:cxn modelId="{2FB0B629-9AA2-459C-A9DE-B0F6962E5612}" type="presParOf" srcId="{158FB520-57F6-4977-A95D-3847A5C4F8A9}" destId="{6EC7E0F5-6DC3-40F0-8FB3-83B343249D8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165FF-172A-4C8A-A73D-3960B2701B48}">
      <dsp:nvSpPr>
        <dsp:cNvPr id="0" name=""/>
        <dsp:cNvSpPr/>
      </dsp:nvSpPr>
      <dsp:spPr>
        <a:xfrm>
          <a:off x="0" y="0"/>
          <a:ext cx="4547759" cy="9415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Zgodnie z przeznaczeniem korzystam z toalety;</a:t>
          </a:r>
          <a:endParaRPr lang="en-US" sz="1800" kern="1200"/>
        </a:p>
      </dsp:txBody>
      <dsp:txXfrm>
        <a:off x="27576" y="27576"/>
        <a:ext cx="3421617" cy="886377"/>
      </dsp:txXfrm>
    </dsp:sp>
    <dsp:sp modelId="{452A11B7-4014-43A8-B109-00FD260C1E06}">
      <dsp:nvSpPr>
        <dsp:cNvPr id="0" name=""/>
        <dsp:cNvSpPr/>
      </dsp:nvSpPr>
      <dsp:spPr>
        <a:xfrm>
          <a:off x="339605" y="1072297"/>
          <a:ext cx="4547759" cy="941529"/>
        </a:xfrm>
        <a:prstGeom prst="roundRect">
          <a:avLst>
            <a:gd name="adj" fmla="val 10000"/>
          </a:avLst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Nie rzucam papierem</a:t>
          </a:r>
          <a:r>
            <a:rPr lang="pl-PL" sz="1800" kern="1200">
              <a:latin typeface="Gill Sans MT" panose="02020404030301010803"/>
            </a:rPr>
            <a:t>;</a:t>
          </a:r>
          <a:endParaRPr lang="en-US" sz="1800" kern="1200"/>
        </a:p>
      </dsp:txBody>
      <dsp:txXfrm>
        <a:off x="367181" y="1099873"/>
        <a:ext cx="3541007" cy="886377"/>
      </dsp:txXfrm>
    </dsp:sp>
    <dsp:sp modelId="{3C075FCA-CE56-47D9-9739-7C8BFBE043DC}">
      <dsp:nvSpPr>
        <dsp:cNvPr id="0" name=""/>
        <dsp:cNvSpPr/>
      </dsp:nvSpPr>
      <dsp:spPr>
        <a:xfrm>
          <a:off x="679210" y="2144594"/>
          <a:ext cx="4547759" cy="941529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rgbClr val="000000"/>
              </a:solidFill>
              <a:latin typeface="Gill Sans MT" panose="02020404030301010803"/>
            </a:rPr>
            <a:t> </a:t>
          </a:r>
          <a:r>
            <a:rPr lang="pl-PL" sz="1800" kern="1200">
              <a:solidFill>
                <a:srgbClr val="000000"/>
              </a:solidFill>
            </a:rPr>
            <a:t>W czasie lekcji do łazienki wychodzę tylko wtedy, kiedy to jest naprawdę konieczne!</a:t>
          </a:r>
        </a:p>
      </dsp:txBody>
      <dsp:txXfrm>
        <a:off x="706786" y="2172170"/>
        <a:ext cx="3541007" cy="886377"/>
      </dsp:txXfrm>
    </dsp:sp>
    <dsp:sp modelId="{FFD508D0-018E-468A-8785-60058E8D0B18}">
      <dsp:nvSpPr>
        <dsp:cNvPr id="0" name=""/>
        <dsp:cNvSpPr/>
      </dsp:nvSpPr>
      <dsp:spPr>
        <a:xfrm>
          <a:off x="1018816" y="3216891"/>
          <a:ext cx="4547759" cy="941529"/>
        </a:xfrm>
        <a:prstGeom prst="roundRect">
          <a:avLst>
            <a:gd name="adj" fmla="val 10000"/>
          </a:avLst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Gill Sans MT" panose="02020404030301010803"/>
            </a:rPr>
            <a:t> Reaguje kiedy inni zachowują się niewłaściwe;</a:t>
          </a:r>
        </a:p>
      </dsp:txBody>
      <dsp:txXfrm>
        <a:off x="1046392" y="3244467"/>
        <a:ext cx="3541007" cy="886377"/>
      </dsp:txXfrm>
    </dsp:sp>
    <dsp:sp modelId="{025FC3DD-AA17-4036-AC88-089C4B6D90CD}">
      <dsp:nvSpPr>
        <dsp:cNvPr id="0" name=""/>
        <dsp:cNvSpPr/>
      </dsp:nvSpPr>
      <dsp:spPr>
        <a:xfrm>
          <a:off x="1358421" y="4289188"/>
          <a:ext cx="4547759" cy="941529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Dbam o porządek i </a:t>
          </a:r>
          <a:r>
            <a:rPr lang="pl-PL" sz="1800" kern="1200">
              <a:latin typeface="Gill Sans MT" panose="02020404030301010803"/>
            </a:rPr>
            <a:t>czystość w toalecie</a:t>
          </a:r>
          <a:endParaRPr lang="pl-PL" sz="1800" kern="1200"/>
        </a:p>
      </dsp:txBody>
      <dsp:txXfrm>
        <a:off x="1385997" y="4316764"/>
        <a:ext cx="3541007" cy="886377"/>
      </dsp:txXfrm>
    </dsp:sp>
    <dsp:sp modelId="{D98E13D4-31BD-4C7F-A0FB-F911DC93BFBB}">
      <dsp:nvSpPr>
        <dsp:cNvPr id="0" name=""/>
        <dsp:cNvSpPr/>
      </dsp:nvSpPr>
      <dsp:spPr>
        <a:xfrm>
          <a:off x="3935765" y="687839"/>
          <a:ext cx="611994" cy="61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073464" y="687839"/>
        <a:ext cx="336596" cy="460525"/>
      </dsp:txXfrm>
    </dsp:sp>
    <dsp:sp modelId="{36999573-B265-479D-ACF6-AAD182E34C3E}">
      <dsp:nvSpPr>
        <dsp:cNvPr id="0" name=""/>
        <dsp:cNvSpPr/>
      </dsp:nvSpPr>
      <dsp:spPr>
        <a:xfrm>
          <a:off x="4275370" y="1760136"/>
          <a:ext cx="611994" cy="61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12271"/>
            <a:satOff val="1537"/>
            <a:lumOff val="-62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413069" y="1760136"/>
        <a:ext cx="336596" cy="460525"/>
      </dsp:txXfrm>
    </dsp:sp>
    <dsp:sp modelId="{035EB5D0-A0A9-4ABB-A42D-9D5F4A8D529C}">
      <dsp:nvSpPr>
        <dsp:cNvPr id="0" name=""/>
        <dsp:cNvSpPr/>
      </dsp:nvSpPr>
      <dsp:spPr>
        <a:xfrm>
          <a:off x="4614976" y="2816741"/>
          <a:ext cx="611994" cy="61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4224541"/>
            <a:satOff val="3075"/>
            <a:lumOff val="-12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/>
        </a:p>
      </dsp:txBody>
      <dsp:txXfrm>
        <a:off x="4752675" y="2816741"/>
        <a:ext cx="336596" cy="460525"/>
      </dsp:txXfrm>
    </dsp:sp>
    <dsp:sp modelId="{982D00C6-6D86-4CEB-B2A2-A49530D670B4}">
      <dsp:nvSpPr>
        <dsp:cNvPr id="0" name=""/>
        <dsp:cNvSpPr/>
      </dsp:nvSpPr>
      <dsp:spPr>
        <a:xfrm>
          <a:off x="4954581" y="3899500"/>
          <a:ext cx="611994" cy="611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1336812"/>
            <a:satOff val="4612"/>
            <a:lumOff val="-18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/>
        </a:p>
      </dsp:txBody>
      <dsp:txXfrm>
        <a:off x="5092280" y="3899500"/>
        <a:ext cx="336596" cy="460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DDA5E8B-B875-46CF-A2D3-335C872CA5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3E27DE7-FE64-4BA0-87FA-0F0D4178AC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F777-D7D5-47E8-BDEA-53176B9C0DD7}" type="datetime1">
              <a:rPr lang="pl-PL" smtClean="0"/>
              <a:t>01.10.2023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5E4FE65-33D6-4985-AF59-6DB31ABEA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F682E9-14E4-41F2-A6CE-9B9CAA33D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A0B81-A5D3-48F2-AC7D-EC19960E09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115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99D8-AB26-43C9-9D81-231D2FDF237C}" type="datetime1">
              <a:rPr lang="pl-PL" smtClean="0"/>
              <a:pPr/>
              <a:t>01.10.2023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/>
              <a:t>Kliknij, aby edytować style wzorca tekstu</a:t>
            </a:r>
            <a:endParaRPr lang="pl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8D402-1501-47E3-B076-1D29D70E688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499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8D402-1501-47E3-B076-1D29D70E688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83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8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85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Nb-ZN8Pic?feature=oembed" TargetMode="External"/><Relationship Id="rId4" Type="http://schemas.openxmlformats.org/officeDocument/2006/relationships/hyperlink" Target="https://www.youtube.com/watch?v=1vNb-ZN8Pic&amp;feature=youtu.b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5K_iCZuy0w?feature=oembed" TargetMode="External"/><Relationship Id="rId4" Type="http://schemas.openxmlformats.org/officeDocument/2006/relationships/hyperlink" Target="https://www.youtube.com/watch?v=f5K_iCZuy0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zozrodzina.org/art,28,numery-alarmowe-112-999-998-997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OLvkX4IBIs?feature=oembed" TargetMode="External"/><Relationship Id="rId4" Type="http://schemas.openxmlformats.org/officeDocument/2006/relationships/hyperlink" Target="https://www.youtube.com/watch?v=jOLvkX4IBIs&amp;feature=youtu.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0567" y="3827246"/>
            <a:ext cx="9603376" cy="1393226"/>
          </a:xfrm>
        </p:spPr>
        <p:txBody>
          <a:bodyPr rtlCol="0">
            <a:normAutofit/>
          </a:bodyPr>
          <a:lstStyle/>
          <a:p>
            <a:r>
              <a:rPr lang="pl-PL" sz="4800"/>
              <a:t>BEZPIECZEŃSTWO W SP 312 </a:t>
            </a:r>
            <a:br>
              <a:rPr lang="pl-PL" sz="4800"/>
            </a:br>
            <a:r>
              <a:rPr lang="pl-PL" sz="4800"/>
              <a:t>I POZA SZKOŁĄ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220472"/>
            <a:ext cx="9546204" cy="7683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200"/>
              <a:t>PREZENTACJA DLA ODDZIAŁW IV-VIII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200"/>
              <a:t>OPRACOWAŁ: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200"/>
              <a:t>ZESPOŁ DS. BEZPIECZEŃSTWA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FD8F0A-FA68-3A72-D76B-1DCC802EB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9" r="-1" b="25710"/>
          <a:stretch/>
        </p:blipFill>
        <p:spPr>
          <a:xfrm>
            <a:off x="1236151" y="1395172"/>
            <a:ext cx="9845300" cy="2216708"/>
          </a:xfrm>
          <a:prstGeom prst="rect">
            <a:avLst/>
          </a:prstGeom>
        </p:spPr>
      </p:pic>
      <p:pic>
        <p:nvPicPr>
          <p:cNvPr id="5" name="Obraz 4" descr="Obraz zawierający Majorelle blue, godło, Jaskrawoniebieski&#10;&#10;Opis wygenerowany automatycznie">
            <a:extLst>
              <a:ext uri="{FF2B5EF4-FFF2-40B4-BE49-F238E27FC236}">
                <a16:creationId xmlns:a16="http://schemas.microsoft.com/office/drawing/2014/main" id="{4C538D00-BC5A-0E8D-E031-5E25750E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6" y="1244312"/>
            <a:ext cx="2656936" cy="26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az 3" descr="Obraz zawierający Wielobarwność, stożek, sztuka, design&#10;&#10;Opis wygenerowany automatycznie">
            <a:extLst>
              <a:ext uri="{FF2B5EF4-FFF2-40B4-BE49-F238E27FC236}">
                <a16:creationId xmlns:a16="http://schemas.microsoft.com/office/drawing/2014/main" id="{219AB87E-5DF2-39A8-D82A-F5A7A66A3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0" r="19936" b="-2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B39CE0-33EE-E370-93A7-4284A24E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669014" cy="1746504"/>
          </a:xfrm>
        </p:spPr>
        <p:txBody>
          <a:bodyPr>
            <a:normAutofit/>
          </a:bodyPr>
          <a:lstStyle/>
          <a:p>
            <a:r>
              <a:rPr lang="pl-PL" sz="3700" b="1">
                <a:latin typeface="Times New Roman"/>
                <a:cs typeface="Times New Roman"/>
              </a:rPr>
              <a:t>ZACHOWANIE I KULTURA </a:t>
            </a:r>
            <a:br>
              <a:rPr lang="pl-PL" sz="3700" b="1">
                <a:latin typeface="Times New Roman"/>
                <a:cs typeface="Times New Roman"/>
              </a:rPr>
            </a:br>
            <a:r>
              <a:rPr lang="pl-PL" sz="3700" b="1">
                <a:latin typeface="Times New Roman"/>
                <a:cs typeface="Times New Roman"/>
              </a:rPr>
              <a:t>OSOBISTA...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AFE56-A8BC-523A-C88A-803B4519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itchFamily="18" charset="0"/>
              <a:buChar char="Ø"/>
            </a:pPr>
            <a:r>
              <a:rPr lang="pl-PL" sz="2000" err="1">
                <a:latin typeface="Times New Roman"/>
                <a:cs typeface="Times New Roman"/>
              </a:rPr>
              <a:t>Używam</a:t>
            </a:r>
            <a:r>
              <a:rPr lang="pl-PL" sz="2000">
                <a:latin typeface="Times New Roman"/>
                <a:cs typeface="Times New Roman"/>
              </a:rPr>
              <a:t> </a:t>
            </a:r>
            <a:r>
              <a:rPr lang="pl-PL" sz="2000" err="1">
                <a:latin typeface="Times New Roman"/>
                <a:cs typeface="Times New Roman"/>
              </a:rPr>
              <a:t>słów</a:t>
            </a:r>
            <a:r>
              <a:rPr lang="pl-PL" sz="2000">
                <a:latin typeface="Times New Roman"/>
                <a:cs typeface="Times New Roman"/>
              </a:rPr>
              <a:t>: </a:t>
            </a:r>
            <a:r>
              <a:rPr lang="pl-PL" sz="2000" err="1">
                <a:latin typeface="Times New Roman"/>
                <a:cs typeface="Times New Roman"/>
              </a:rPr>
              <a:t>prosze</a:t>
            </a:r>
            <a:r>
              <a:rPr lang="pl-PL" sz="2000">
                <a:latin typeface="Times New Roman"/>
                <a:cs typeface="Times New Roman"/>
              </a:rPr>
              <a:t>̨, </a:t>
            </a:r>
            <a:r>
              <a:rPr lang="pl-PL" sz="2000" err="1">
                <a:latin typeface="Times New Roman"/>
                <a:cs typeface="Times New Roman"/>
              </a:rPr>
              <a:t>dziękuje</a:t>
            </a:r>
            <a:r>
              <a:rPr lang="pl-PL" sz="2000">
                <a:latin typeface="Times New Roman"/>
                <a:cs typeface="Times New Roman"/>
              </a:rPr>
              <a:t>̨, przepraszam, </a:t>
            </a:r>
            <a:endParaRPr lang="pl-PL" sz="2000"/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Kulturalnie zwracam </a:t>
            </a:r>
            <a:r>
              <a:rPr lang="pl-PL" sz="2000" err="1">
                <a:latin typeface="Times New Roman"/>
                <a:cs typeface="Times New Roman"/>
              </a:rPr>
              <a:t>sie</a:t>
            </a:r>
            <a:r>
              <a:rPr lang="pl-PL" sz="2000">
                <a:latin typeface="Times New Roman"/>
                <a:cs typeface="Times New Roman"/>
              </a:rPr>
              <a:t>̨ do </a:t>
            </a:r>
            <a:r>
              <a:rPr lang="pl-PL" sz="2000" err="1">
                <a:latin typeface="Times New Roman"/>
                <a:cs typeface="Times New Roman"/>
              </a:rPr>
              <a:t>kolegów</a:t>
            </a:r>
            <a:r>
              <a:rPr lang="pl-PL" sz="2000">
                <a:latin typeface="Times New Roman"/>
                <a:cs typeface="Times New Roman"/>
              </a:rPr>
              <a:t>, nauczycieli, </a:t>
            </a:r>
            <a:r>
              <a:rPr lang="pl-PL" sz="2000" err="1">
                <a:latin typeface="Times New Roman"/>
                <a:cs typeface="Times New Roman"/>
              </a:rPr>
              <a:t>pracowników</a:t>
            </a:r>
            <a:r>
              <a:rPr lang="pl-PL" sz="2000">
                <a:latin typeface="Times New Roman"/>
                <a:cs typeface="Times New Roman"/>
              </a:rPr>
              <a:t> szkoły i innych </a:t>
            </a:r>
            <a:r>
              <a:rPr lang="pl-PL" sz="2000" err="1">
                <a:latin typeface="Times New Roman"/>
                <a:cs typeface="Times New Roman"/>
              </a:rPr>
              <a:t>osób</a:t>
            </a:r>
            <a:r>
              <a:rPr lang="pl-PL" sz="2000">
                <a:latin typeface="Times New Roman"/>
                <a:cs typeface="Times New Roman"/>
              </a:rPr>
              <a:t>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</a:t>
            </a:r>
            <a:r>
              <a:rPr lang="pl-PL" sz="2000" err="1">
                <a:latin typeface="Times New Roman"/>
                <a:cs typeface="Times New Roman"/>
              </a:rPr>
              <a:t>używam</a:t>
            </a:r>
            <a:r>
              <a:rPr lang="pl-PL" sz="2000">
                <a:latin typeface="Times New Roman"/>
                <a:cs typeface="Times New Roman"/>
              </a:rPr>
              <a:t> brzydkich, wulgarnych </a:t>
            </a:r>
            <a:r>
              <a:rPr lang="pl-PL" sz="2000" err="1">
                <a:latin typeface="Times New Roman"/>
                <a:cs typeface="Times New Roman"/>
              </a:rPr>
              <a:t>słów</a:t>
            </a:r>
            <a:r>
              <a:rPr lang="pl-PL" sz="2000">
                <a:latin typeface="Times New Roman"/>
                <a:cs typeface="Times New Roman"/>
              </a:rPr>
              <a:t>, jestem miły i uprzejmy w stosunku do innych ludzi,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Wyjmuję </a:t>
            </a:r>
            <a:r>
              <a:rPr lang="pl-PL" sz="2000" err="1">
                <a:latin typeface="Times New Roman"/>
                <a:cs typeface="Times New Roman"/>
              </a:rPr>
              <a:t>ręce</a:t>
            </a:r>
            <a:r>
              <a:rPr lang="pl-PL" sz="2000">
                <a:latin typeface="Times New Roman"/>
                <a:cs typeface="Times New Roman"/>
              </a:rPr>
              <a:t> z kieszeni, gdy </a:t>
            </a:r>
            <a:r>
              <a:rPr lang="pl-PL" sz="2000" err="1">
                <a:latin typeface="Times New Roman"/>
                <a:cs typeface="Times New Roman"/>
              </a:rPr>
              <a:t>mówie</a:t>
            </a:r>
            <a:r>
              <a:rPr lang="pl-PL" sz="2000">
                <a:latin typeface="Times New Roman"/>
                <a:cs typeface="Times New Roman"/>
              </a:rPr>
              <a:t>̨ „</a:t>
            </a:r>
            <a:r>
              <a:rPr lang="pl-PL" sz="2000" err="1">
                <a:latin typeface="Times New Roman"/>
                <a:cs typeface="Times New Roman"/>
              </a:rPr>
              <a:t>dzien</a:t>
            </a:r>
            <a:r>
              <a:rPr lang="pl-PL" sz="2000">
                <a:latin typeface="Times New Roman"/>
                <a:cs typeface="Times New Roman"/>
              </a:rPr>
              <a:t>́ dobry” lub z </a:t>
            </a:r>
            <a:r>
              <a:rPr lang="pl-PL" sz="2000" err="1">
                <a:latin typeface="Times New Roman"/>
                <a:cs typeface="Times New Roman"/>
              </a:rPr>
              <a:t>kims</a:t>
            </a:r>
            <a:r>
              <a:rPr lang="pl-PL" sz="2000">
                <a:latin typeface="Times New Roman"/>
                <a:cs typeface="Times New Roman"/>
              </a:rPr>
              <a:t>́ rozmawiam,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</a:t>
            </a:r>
            <a:r>
              <a:rPr lang="pl-PL" sz="2000" err="1">
                <a:latin typeface="Times New Roman"/>
                <a:cs typeface="Times New Roman"/>
              </a:rPr>
              <a:t>prowadze</a:t>
            </a:r>
            <a:r>
              <a:rPr lang="pl-PL" sz="2000">
                <a:latin typeface="Times New Roman"/>
                <a:cs typeface="Times New Roman"/>
              </a:rPr>
              <a:t>̨ rozmowy lub dyskusji podniesionym tonem,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Okazuję szacunek ludziom starszym, niepełnosprawnym,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Na </a:t>
            </a:r>
            <a:r>
              <a:rPr lang="pl-PL" sz="2000" err="1">
                <a:latin typeface="Times New Roman"/>
                <a:cs typeface="Times New Roman"/>
              </a:rPr>
              <a:t>stolówce</a:t>
            </a:r>
            <a:r>
              <a:rPr lang="pl-PL" sz="2000">
                <a:latin typeface="Times New Roman"/>
                <a:cs typeface="Times New Roman"/>
              </a:rPr>
              <a:t> jem w ciszy;</a:t>
            </a:r>
            <a:endParaRPr lang="pl-PL" sz="2000">
              <a:latin typeface="Times New Roman"/>
              <a:ea typeface="+mn-lt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ea typeface="+mn-lt"/>
                <a:cs typeface="+mn-lt"/>
              </a:rPr>
              <a:t>Przestrzegam zasad savoir-vivre</a:t>
            </a:r>
            <a:endParaRPr lang="pl-PL" sz="2000">
              <a:latin typeface="Times New Roman"/>
              <a:cs typeface="Times New Roman"/>
            </a:endParaRPr>
          </a:p>
          <a:p>
            <a:pPr marL="0" indent="0">
              <a:buClr>
                <a:srgbClr val="262626"/>
              </a:buClr>
              <a:buNone/>
            </a:pPr>
            <a:endParaRPr lang="pl-PL"/>
          </a:p>
          <a:p>
            <a:pPr marL="0" indent="0">
              <a:buClr>
                <a:srgbClr val="262626"/>
              </a:buClr>
              <a:buNone/>
            </a:pPr>
            <a:endParaRPr lang="pl-PL" sz="200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</a:pPr>
            <a:endParaRPr lang="pl-PL">
              <a:latin typeface="Gill Sans MT" panose="0202040403030101080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003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1EC4B6-52DF-0118-B403-78E03076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32" y="-231278"/>
            <a:ext cx="3765200" cy="4200309"/>
          </a:xfrm>
        </p:spPr>
        <p:txBody>
          <a:bodyPr>
            <a:normAutofit/>
          </a:bodyPr>
          <a:lstStyle/>
          <a:p>
            <a:pPr algn="ctr"/>
            <a:r>
              <a:rPr lang="pl-PL"/>
              <a:t>W TOALECIE...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3D15E04-677A-D918-6C89-F689A9791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40076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0" name="Obraz 2039" descr="Obraz zawierający Czcionka, design, Grafika, tekst&#10;&#10;Opis wygenerowany automatycznie">
            <a:extLst>
              <a:ext uri="{FF2B5EF4-FFF2-40B4-BE49-F238E27FC236}">
                <a16:creationId xmlns:a16="http://schemas.microsoft.com/office/drawing/2014/main" id="{58D7C0B3-8EAF-8632-4150-D590E226B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155" y="3119438"/>
            <a:ext cx="2833238" cy="28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orytarz szkoły z szafkami">
            <a:extLst>
              <a:ext uri="{FF2B5EF4-FFF2-40B4-BE49-F238E27FC236}">
                <a16:creationId xmlns:a16="http://schemas.microsoft.com/office/drawing/2014/main" id="{2C425EAC-2261-5894-F400-14784A130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2" r="19590" b="-8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F8CCA9-998E-9694-0753-F4A10CE4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pl-PL" sz="3700" b="1">
                <a:latin typeface="Times New Roman"/>
                <a:ea typeface="+mj-lt"/>
                <a:cs typeface="+mj-lt"/>
              </a:rPr>
              <a:t>DBAM O SPRZĘT I MIENIE SZKOŁY:</a:t>
            </a:r>
            <a:r>
              <a:rPr lang="pl-PL" sz="3700">
                <a:latin typeface="Times New Roman"/>
                <a:ea typeface="+mj-lt"/>
                <a:cs typeface="+mj-lt"/>
              </a:rPr>
              <a:t> </a:t>
            </a:r>
            <a:endParaRPr lang="pl-PL" sz="3700">
              <a:latin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65EBD-D27A-6C24-9245-9862FE2D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4320" lvl="1" indent="0">
              <a:buClr>
                <a:srgbClr val="262626"/>
              </a:buClr>
              <a:buNone/>
            </a:pPr>
            <a:endParaRPr lang="pl-PL">
              <a:latin typeface="Times New Roman"/>
              <a:ea typeface="+mn-lt"/>
              <a:cs typeface="Times New Roman"/>
            </a:endParaRPr>
          </a:p>
          <a:p>
            <a:pPr lvl="1"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ea typeface="+mn-lt"/>
                <a:cs typeface="Times New Roman"/>
              </a:rPr>
              <a:t>Dbam o porządek i czystość w szkole i otoczeniu. </a:t>
            </a:r>
          </a:p>
          <a:p>
            <a:pPr lvl="1"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ea typeface="+mn-lt"/>
                <a:cs typeface="+mn-lt"/>
              </a:rPr>
              <a:t>Nie </a:t>
            </a:r>
            <a:r>
              <a:rPr lang="pl-PL" sz="2000" err="1">
                <a:latin typeface="Times New Roman"/>
                <a:ea typeface="+mn-lt"/>
                <a:cs typeface="+mn-lt"/>
              </a:rPr>
              <a:t>śmiece</a:t>
            </a:r>
            <a:r>
              <a:rPr lang="pl-PL" sz="2000">
                <a:latin typeface="Times New Roman"/>
                <a:ea typeface="+mn-lt"/>
                <a:cs typeface="+mn-lt"/>
              </a:rPr>
              <a:t>̨, </a:t>
            </a:r>
            <a:r>
              <a:rPr lang="pl-PL" sz="2000" err="1">
                <a:latin typeface="Times New Roman"/>
                <a:ea typeface="+mn-lt"/>
                <a:cs typeface="+mn-lt"/>
              </a:rPr>
              <a:t>podnosze</a:t>
            </a:r>
            <a:r>
              <a:rPr lang="pl-PL" sz="2000">
                <a:latin typeface="Times New Roman"/>
                <a:ea typeface="+mn-lt"/>
                <a:cs typeface="+mn-lt"/>
              </a:rPr>
              <a:t>̨ papierki. </a:t>
            </a:r>
            <a:endParaRPr lang="pl-PL" sz="2000">
              <a:latin typeface="Times New Roman"/>
              <a:cs typeface="Times New Roman"/>
            </a:endParaRPr>
          </a:p>
          <a:p>
            <a:pPr lvl="1"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ea typeface="+mn-lt"/>
                <a:cs typeface="+mn-lt"/>
              </a:rPr>
              <a:t> Używam sprzętu zgodnie z jego przeznaczeniem. </a:t>
            </a:r>
            <a:endParaRPr lang="pl-PL" sz="2000">
              <a:latin typeface="Times New Roman"/>
              <a:cs typeface="Times New Roman"/>
            </a:endParaRPr>
          </a:p>
          <a:p>
            <a:pPr lvl="1"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ea typeface="+mn-lt"/>
                <a:cs typeface="+mn-lt"/>
              </a:rPr>
              <a:t> Jeżeli zauważę zniszczenia zgłaszam pracownikowi szkoły. </a:t>
            </a:r>
            <a:endParaRPr lang="pl-PL" sz="2000">
              <a:latin typeface="Times New Roman"/>
              <a:cs typeface="Times New Roman"/>
            </a:endParaRPr>
          </a:p>
          <a:p>
            <a:pPr lvl="1"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 </a:t>
            </a:r>
            <a:r>
              <a:rPr lang="pl-PL" sz="2000">
                <a:latin typeface="Times New Roman"/>
                <a:ea typeface="+mn-lt"/>
                <a:cs typeface="+mn-lt"/>
              </a:rPr>
              <a:t>Reaguję, jeżeli ktoś niszczy mienie szkoły. </a:t>
            </a:r>
            <a:endParaRPr lang="pl-PL" sz="200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33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0F72FD-7AA0-EDE6-1B8A-F2BA5F14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100"/>
              <a:t>W CZASIE TRWANIA REMONTU...</a:t>
            </a:r>
            <a:endParaRPr lang="pl-PL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Obraz 3" descr="Obraz zawierający tekst, Czcionka, żółty, Grafika&#10;&#10;Opis wygenerowany automatycznie">
            <a:extLst>
              <a:ext uri="{FF2B5EF4-FFF2-40B4-BE49-F238E27FC236}">
                <a16:creationId xmlns:a16="http://schemas.microsoft.com/office/drawing/2014/main" id="{5A3CAF4D-FB0F-1E26-53B4-7EF451C9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791158"/>
            <a:ext cx="4414438" cy="329384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27F10C-CE29-D410-934E-F6AD4B87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Wchodzę do szkoły wyznaczonymi wejściami,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wchodzę w miejsca zakazane;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podchodzę do rusztowań i miejsc zakazanych;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Po skończonych lekcjach opuszczam teren szkoły.</a:t>
            </a:r>
          </a:p>
        </p:txBody>
      </p:sp>
    </p:spTree>
    <p:extLst>
      <p:ext uri="{BB962C8B-B14F-4D97-AF65-F5344CB8AC3E}">
        <p14:creationId xmlns:p14="http://schemas.microsoft.com/office/powerpoint/2010/main" val="214160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272E23-0EF9-3FBB-AE67-EB646C82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804073"/>
            <a:ext cx="4602152" cy="1345449"/>
          </a:xfrm>
        </p:spPr>
        <p:txBody>
          <a:bodyPr>
            <a:normAutofit/>
          </a:bodyPr>
          <a:lstStyle/>
          <a:p>
            <a:r>
              <a:rPr lang="pl-PL" sz="4000"/>
              <a:t>W szkole przestrzegam...</a:t>
            </a:r>
          </a:p>
        </p:txBody>
      </p:sp>
      <p:pic>
        <p:nvPicPr>
          <p:cNvPr id="4" name="Obraz 3" descr="Obraz zawierający tekst, projekt graficzny, Czcionka, Grafika&#10;&#10;Opis wygenerowany automatycznie">
            <a:extLst>
              <a:ext uri="{FF2B5EF4-FFF2-40B4-BE49-F238E27FC236}">
                <a16:creationId xmlns:a16="http://schemas.microsoft.com/office/drawing/2014/main" id="{F16AE7CC-3F86-E3D2-67F5-5A8EB2320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854"/>
          <a:stretch/>
        </p:blipFill>
        <p:spPr>
          <a:xfrm>
            <a:off x="920104" y="619331"/>
            <a:ext cx="4507720" cy="2729236"/>
          </a:xfrm>
          <a:prstGeom prst="rect">
            <a:avLst/>
          </a:prstGeom>
        </p:spPr>
      </p:pic>
      <p:pic>
        <p:nvPicPr>
          <p:cNvPr id="5" name="Picture 4" descr="Szkielety sześcianów 3D">
            <a:extLst>
              <a:ext uri="{FF2B5EF4-FFF2-40B4-BE49-F238E27FC236}">
                <a16:creationId xmlns:a16="http://schemas.microsoft.com/office/drawing/2014/main" id="{8B8629F2-263F-826A-FF96-675184F75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4545"/>
          <a:stretch/>
        </p:blipFill>
        <p:spPr>
          <a:xfrm>
            <a:off x="884945" y="3509433"/>
            <a:ext cx="4578038" cy="277179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1E619-EC6B-BBCB-3924-3DF4A4B9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303563"/>
            <a:ext cx="4602152" cy="37154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18" charset="0"/>
              <a:buChar char="Ø"/>
            </a:pPr>
            <a:r>
              <a:rPr lang="pl-PL" sz="1400">
                <a:latin typeface="Times New Roman"/>
                <a:cs typeface="Times New Roman"/>
              </a:rPr>
              <a:t>Zasad i norm bezpieczeństwa;</a:t>
            </a:r>
            <a:endParaRPr lang="pl-PL" sz="1400">
              <a:latin typeface="Gill Sans M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1400">
                <a:latin typeface="Times New Roman"/>
                <a:cs typeface="Times New Roman"/>
              </a:rPr>
              <a:t> Stosuje się do regulaminów m.in:  </a:t>
            </a:r>
            <a:endParaRPr lang="pl-PL" sz="1400">
              <a:latin typeface="Gill Sans MT" panose="02020404030301010803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§"/>
            </a:pPr>
            <a:r>
              <a:rPr lang="pl-PL" sz="1400">
                <a:latin typeface="Times New Roman"/>
                <a:cs typeface="Times New Roman"/>
              </a:rPr>
              <a:t>regulaminu pracowni </a:t>
            </a:r>
            <a:endParaRPr lang="pl-PL" sz="1400">
              <a:ea typeface="+mn-l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§"/>
            </a:pPr>
            <a:r>
              <a:rPr lang="pl-PL" sz="1400">
                <a:ea typeface="+mn-lt"/>
                <a:cs typeface="+mn-lt"/>
              </a:rPr>
              <a:t>regulaminu korzystania ze stołówki; </a:t>
            </a: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§"/>
            </a:pPr>
            <a:r>
              <a:rPr lang="pl-PL" sz="1400">
                <a:ea typeface="+mn-lt"/>
                <a:cs typeface="+mn-lt"/>
              </a:rPr>
              <a:t>regulaminu korzystania z szatni głównej i szatni </a:t>
            </a:r>
            <a:r>
              <a:rPr lang="pl-PL" sz="1400" err="1">
                <a:ea typeface="+mn-lt"/>
                <a:cs typeface="+mn-lt"/>
              </a:rPr>
              <a:t>wf</a:t>
            </a:r>
            <a:r>
              <a:rPr lang="pl-PL" sz="1400">
                <a:ea typeface="+mn-lt"/>
                <a:cs typeface="+mn-lt"/>
              </a:rPr>
              <a:t>;</a:t>
            </a: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§"/>
            </a:pPr>
            <a:r>
              <a:rPr lang="pl-PL" sz="1400">
                <a:ea typeface="+mn-lt"/>
                <a:cs typeface="+mn-lt"/>
              </a:rPr>
              <a:t>regulaminu korzystania z toalet; </a:t>
            </a:r>
            <a:endParaRPr lang="pl-PL" sz="1400">
              <a:ea typeface="+mn-l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§"/>
            </a:pPr>
            <a:r>
              <a:rPr lang="pl-PL" sz="1400">
                <a:ea typeface="+mn-lt"/>
                <a:cs typeface="+mn-lt"/>
              </a:rPr>
              <a:t>regulaminu korzystania z telefonu;</a:t>
            </a:r>
            <a:endParaRPr lang="pl-PL" sz="1400">
              <a:ea typeface="+mn-l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§"/>
            </a:pPr>
            <a:r>
              <a:rPr lang="pl-PL" sz="1400">
                <a:ea typeface="+mn-lt"/>
                <a:cs typeface="+mn-lt"/>
              </a:rPr>
              <a:t>regulaminu korzystania z sali gimnastycznej i boisk;</a:t>
            </a:r>
            <a:endParaRPr lang="pl-PL" sz="1400">
              <a:ea typeface="+mn-lt"/>
              <a:cs typeface="Times New Roman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endParaRPr lang="pl-PL" sz="1400">
              <a:latin typeface="Gill Sans MT"/>
              <a:ea typeface="+mn-l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1400">
                <a:latin typeface="Times New Roman"/>
                <a:ea typeface="+mn-lt"/>
                <a:cs typeface="Times New Roman"/>
              </a:rPr>
              <a:t>Zachowuje</a:t>
            </a:r>
            <a:r>
              <a:rPr lang="pl-PL" sz="1400">
                <a:latin typeface="Times New Roman"/>
                <a:cs typeface="Times New Roman"/>
              </a:rPr>
              <a:t> się zgodnie z określonymi zasadami;</a:t>
            </a:r>
            <a:endParaRPr lang="pl-PL" sz="1400">
              <a:latin typeface="Gill Sans MT" panose="02020404030301010803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1400">
                <a:latin typeface="Times New Roman"/>
                <a:cs typeface="Times New Roman"/>
              </a:rPr>
              <a:t>Biorę udział w próbnej ewakuacji z budynku;</a:t>
            </a:r>
            <a:endParaRPr lang="pl-PL" sz="1400">
              <a:latin typeface="Gill Sans M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1400">
                <a:latin typeface="Times New Roman"/>
                <a:cs typeface="Times New Roman"/>
              </a:rPr>
              <a:t>Reaguje na sytuacje niebezpieczne i niewłaściwe zachowanie innych!</a:t>
            </a:r>
            <a:endParaRPr lang="pl-PL" sz="1400">
              <a:latin typeface="Gill Sans M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2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Kobaltowy niebieski, akcesoria, torba, moda&#10;&#10;Opis wygenerowany automatycznie">
            <a:extLst>
              <a:ext uri="{FF2B5EF4-FFF2-40B4-BE49-F238E27FC236}">
                <a16:creationId xmlns:a16="http://schemas.microsoft.com/office/drawing/2014/main" id="{A0095BDE-5076-D9D8-5DD3-0A7EFEEDA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9" r="9092" b="1"/>
          <a:stretch/>
        </p:blipFill>
        <p:spPr>
          <a:xfrm>
            <a:off x="5118358" y="1653395"/>
            <a:ext cx="6584811" cy="4787660"/>
          </a:xfrm>
          <a:prstGeom prst="rect">
            <a:avLst/>
          </a:prstGeom>
        </p:spPr>
      </p:pic>
      <p:sp>
        <p:nvSpPr>
          <p:cNvPr id="59" name="Rectangle 50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73F81E-7AE5-0E60-EDEB-76588F1C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536" y="273975"/>
            <a:ext cx="5352282" cy="1673524"/>
          </a:xfrm>
        </p:spPr>
        <p:txBody>
          <a:bodyPr>
            <a:normAutofit/>
          </a:bodyPr>
          <a:lstStyle/>
          <a:p>
            <a:pPr algn="ctr"/>
            <a:r>
              <a:rPr lang="pl-PL" sz="3200" b="1">
                <a:latin typeface="Times New Roman"/>
                <a:cs typeface="Times New Roman"/>
              </a:rPr>
              <a:t>PO SKOŃCZONYCH</a:t>
            </a:r>
            <a:br>
              <a:rPr lang="pl-PL" sz="3200" b="1">
                <a:latin typeface="Times New Roman"/>
                <a:cs typeface="Times New Roman"/>
              </a:rPr>
            </a:br>
            <a:r>
              <a:rPr lang="pl-PL" sz="3200" b="1">
                <a:latin typeface="Times New Roman"/>
                <a:cs typeface="Times New Roman"/>
              </a:rPr>
              <a:t> LEKCJACH...</a:t>
            </a:r>
            <a:endParaRPr lang="pl-PL" sz="32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5090E-7B6F-D075-76EC-A029A951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50" y="1716981"/>
            <a:ext cx="4331491" cy="3708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 Spokojnie </a:t>
            </a:r>
            <a:r>
              <a:rPr lang="pl-PL" sz="2000" err="1">
                <a:latin typeface="Times New Roman"/>
                <a:cs typeface="Times New Roman"/>
              </a:rPr>
              <a:t>schodze</a:t>
            </a:r>
            <a:r>
              <a:rPr lang="pl-PL" sz="2000">
                <a:latin typeface="Times New Roman"/>
                <a:cs typeface="Times New Roman"/>
              </a:rPr>
              <a:t>̨ do szatni, nie biegnę i nie skaczę po schodach;</a:t>
            </a:r>
            <a:endParaRPr lang="pl-PL" sz="2000">
              <a:latin typeface="Gill Sans MT" panose="02020404030301010803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Ubieram </a:t>
            </a:r>
            <a:r>
              <a:rPr lang="pl-PL" sz="2000" err="1">
                <a:latin typeface="Times New Roman"/>
                <a:cs typeface="Times New Roman"/>
              </a:rPr>
              <a:t>sie</a:t>
            </a:r>
            <a:r>
              <a:rPr lang="pl-PL" sz="2000">
                <a:latin typeface="Times New Roman"/>
                <a:cs typeface="Times New Roman"/>
              </a:rPr>
              <a:t>̨, </a:t>
            </a:r>
            <a:endParaRPr lang="pl-PL" sz="2000">
              <a:latin typeface="Gill Sans MT" panose="02020404030301010803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Zmieniam obuwie;</a:t>
            </a:r>
            <a:endParaRPr lang="pl-PL" sz="2000">
              <a:latin typeface="Gill Sans MT" panose="02020404030301010803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Zostawiam rzeczy na wieszaku i buty w worku;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wdaję </a:t>
            </a:r>
            <a:r>
              <a:rPr lang="pl-PL" sz="2000" err="1">
                <a:latin typeface="Times New Roman"/>
                <a:cs typeface="Times New Roman"/>
              </a:rPr>
              <a:t>sie</a:t>
            </a:r>
            <a:r>
              <a:rPr lang="pl-PL" sz="2000">
                <a:latin typeface="Times New Roman"/>
                <a:cs typeface="Times New Roman"/>
              </a:rPr>
              <a:t>̨ w </a:t>
            </a:r>
            <a:r>
              <a:rPr lang="pl-PL" sz="2000" err="1">
                <a:latin typeface="Times New Roman"/>
                <a:cs typeface="Times New Roman"/>
              </a:rPr>
              <a:t>żadne</a:t>
            </a:r>
            <a:r>
              <a:rPr lang="pl-PL" sz="2000">
                <a:latin typeface="Times New Roman"/>
                <a:cs typeface="Times New Roman"/>
              </a:rPr>
              <a:t> </a:t>
            </a:r>
            <a:r>
              <a:rPr lang="pl-PL" sz="2000" err="1">
                <a:latin typeface="Times New Roman"/>
                <a:cs typeface="Times New Roman"/>
              </a:rPr>
              <a:t>bójki</a:t>
            </a:r>
            <a:r>
              <a:rPr lang="pl-PL" sz="2000">
                <a:latin typeface="Times New Roman"/>
                <a:cs typeface="Times New Roman"/>
              </a:rPr>
              <a:t> i przepychanki,</a:t>
            </a:r>
            <a:endParaRPr lang="pl-PL" sz="2000">
              <a:latin typeface="Gill Sans MT" panose="02020404030301010803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Wracam bezpiecznie do domu!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194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Multimedia online 3" title="Pierwsza Pomoc - resuscytacja krążeniowo-oddechowa">
            <a:hlinkClick r:id="" action="ppaction://media"/>
            <a:extLst>
              <a:ext uri="{FF2B5EF4-FFF2-40B4-BE49-F238E27FC236}">
                <a16:creationId xmlns:a16="http://schemas.microsoft.com/office/drawing/2014/main" id="{74020313-CF26-CD4D-59A2-6FDCC1BBD72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542826"/>
            <a:ext cx="7428088" cy="51685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4EBCAA3-A95A-5689-124A-B597D6A4074D}"/>
              </a:ext>
            </a:extLst>
          </p:cNvPr>
          <p:cNvSpPr txBox="1"/>
          <p:nvPr/>
        </p:nvSpPr>
        <p:spPr>
          <a:xfrm>
            <a:off x="2636808" y="5904422"/>
            <a:ext cx="69025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ea typeface="+mn-lt"/>
                <a:cs typeface="+mn-lt"/>
                <a:hlinkClick r:id="rId4"/>
              </a:rPr>
              <a:t>https://www.youtube.com/watch?v=1vNb-ZN8Pic&amp;feature=youtu.be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94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ultimedia online 3" title="Pierwsza Pomoc - resuscytacja krążeniowo-oddechowa i użycie defibrylatora">
            <a:hlinkClick r:id="" action="ppaction://media"/>
            <a:extLst>
              <a:ext uri="{FF2B5EF4-FFF2-40B4-BE49-F238E27FC236}">
                <a16:creationId xmlns:a16="http://schemas.microsoft.com/office/drawing/2014/main" id="{D629CA51-2905-1FA2-8327-4B03AF43D5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5355" y="788685"/>
            <a:ext cx="7002498" cy="49499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16ADFA2-FACC-4AB2-2E49-DB8428EEB725}"/>
              </a:ext>
            </a:extLst>
          </p:cNvPr>
          <p:cNvSpPr txBox="1"/>
          <p:nvPr/>
        </p:nvSpPr>
        <p:spPr>
          <a:xfrm>
            <a:off x="3105150" y="5867400"/>
            <a:ext cx="6076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ea typeface="+mn-lt"/>
                <a:cs typeface="+mn-lt"/>
                <a:hlinkClick r:id="rId4"/>
              </a:rPr>
              <a:t>https://www.youtube.com/watch?v=f5K_iCZuy0w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38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B7AA9-B001-EEA0-A92A-84712050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700"/>
              <a:t>JAK ZACHWAC SIĘ PODCZAS EWAKUACJI Z BUDYNKU SZKOŁY...</a:t>
            </a:r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Obraz 3" descr="Obraz zawierający tekst, Czcionka, Grafika, zieleń&#10;&#10;Opis wygenerowany automatycznie">
            <a:extLst>
              <a:ext uri="{FF2B5EF4-FFF2-40B4-BE49-F238E27FC236}">
                <a16:creationId xmlns:a16="http://schemas.microsoft.com/office/drawing/2014/main" id="{601729AB-C722-6A85-6A08-53920A57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39" y="3269001"/>
            <a:ext cx="4414438" cy="220721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158E0A-F144-54A7-01AD-CCB0F5E1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67" y="1058051"/>
            <a:ext cx="4957554" cy="34961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pl-PL" sz="1400"/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cs typeface="Times New Roman"/>
              </a:rPr>
              <a:t>Po usłyszeniu 3 długich dzwonków postępuj wg wskazówek: </a:t>
            </a:r>
            <a:endParaRPr lang="pl-PL" sz="200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ea typeface="+mn-lt"/>
                <a:cs typeface="+mn-lt"/>
              </a:rPr>
              <a:t>Słuchaj i wykonuj dokładnie polecenia nauczyciela;</a:t>
            </a:r>
            <a:endParaRPr lang="pl-PL" sz="20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ea typeface="+mn-lt"/>
                <a:cs typeface="+mn-lt"/>
              </a:rPr>
              <a:t>Udaj się z opiekunem na miejsce zbiorki odpowiednim wyjściem ewakuacyjnym (oznaczenie na wewnętrznych drzwiach w każdej sali) </a:t>
            </a:r>
            <a:endParaRPr lang="pl-PL"/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ea typeface="+mn-lt"/>
                <a:cs typeface="+mn-lt"/>
              </a:rPr>
              <a:t>Bądź opanowany, nie ulegaj panice</a:t>
            </a: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ea typeface="+mn-lt"/>
                <a:cs typeface="+mn-lt"/>
              </a:rPr>
              <a:t>Pomagaj osobom słabszym </a:t>
            </a: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ea typeface="+mn-lt"/>
                <a:cs typeface="+mn-lt"/>
              </a:rPr>
              <a:t>Bezwzględnie podporządkuj się osobom starszym;</a:t>
            </a:r>
          </a:p>
          <a:p>
            <a:pPr>
              <a:lnSpc>
                <a:spcPct val="9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 dirty="0">
                <a:latin typeface="Times New Roman"/>
                <a:ea typeface="+mn-lt"/>
                <a:cs typeface="+mn-lt"/>
              </a:rPr>
              <a:t>Nie lekceważ zagrożenia, nawet wtedy gdy nie zagraża Ci bezpośrednio.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endParaRPr lang="pl-PL" sz="2000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068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Symbol zastępczy zawartości 3" descr="Obraz zawierający tekst, pojazd, samochód, kreskówka&#10;&#10;Opis wygenerowany automatycznie">
            <a:extLst>
              <a:ext uri="{FF2B5EF4-FFF2-40B4-BE49-F238E27FC236}">
                <a16:creationId xmlns:a16="http://schemas.microsoft.com/office/drawing/2014/main" id="{0EFEBBC3-F58B-A721-F093-045A47EE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701" y="1136131"/>
            <a:ext cx="7237877" cy="46141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46137A-7ED5-C193-DA6F-3C0522E6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178" y="2539409"/>
            <a:ext cx="2312480" cy="1499738"/>
          </a:xfrm>
        </p:spPr>
        <p:txBody>
          <a:bodyPr anchor="b">
            <a:normAutofit/>
          </a:bodyPr>
          <a:lstStyle/>
          <a:p>
            <a:r>
              <a:rPr lang="pl-PL" sz="2800"/>
              <a:t>DZIĘKUJEMY ZA UWAGĘ!!!</a:t>
            </a:r>
          </a:p>
        </p:txBody>
      </p:sp>
    </p:spTree>
    <p:extLst>
      <p:ext uri="{BB962C8B-B14F-4D97-AF65-F5344CB8AC3E}">
        <p14:creationId xmlns:p14="http://schemas.microsoft.com/office/powerpoint/2010/main" val="37271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Symbole żółte i niebieskie">
            <a:extLst>
              <a:ext uri="{FF2B5EF4-FFF2-40B4-BE49-F238E27FC236}">
                <a16:creationId xmlns:a16="http://schemas.microsoft.com/office/drawing/2014/main" id="{E4E4DF3B-2EE9-11E8-726F-6217E36F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8" r="-2" b="1351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FA90CF-B9AB-69AD-93C7-9DDE8A36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50" y="401532"/>
            <a:ext cx="11304117" cy="2395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cap="all" spc="-100">
                <a:solidFill>
                  <a:schemeClr val="bg1"/>
                </a:solidFill>
              </a:rPr>
              <a:t>BEZPIECZEŃSTWO </a:t>
            </a:r>
            <a:br>
              <a:rPr lang="en-US" sz="6000" cap="all" spc="-100"/>
            </a:br>
            <a:r>
              <a:rPr lang="en-US" sz="6000" cap="all" spc="-100">
                <a:solidFill>
                  <a:schemeClr val="bg1"/>
                </a:solidFill>
              </a:rPr>
              <a:t>droga do  SZKOŁy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9D6DC7-717B-EA85-2A8E-842D99DA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6435205" cy="4552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IDĘ BEZPIECZNIE DO </a:t>
            </a:r>
            <a:r>
              <a:rPr lang="en-US" sz="6000" cap="all" spc="-100" err="1"/>
              <a:t>Mojej</a:t>
            </a:r>
            <a:r>
              <a:rPr lang="en-US" sz="6000" cap="all" spc="-100"/>
              <a:t> "</a:t>
            </a:r>
            <a:r>
              <a:rPr lang="en-US" sz="6000" cap="all" spc="-100" err="1"/>
              <a:t>kolorowej</a:t>
            </a:r>
            <a:r>
              <a:rPr lang="en-US" sz="6000" cap="all" spc="-100"/>
              <a:t>" </a:t>
            </a:r>
            <a:br>
              <a:rPr lang="en-US" sz="6000" cap="all" spc="-100"/>
            </a:br>
            <a:r>
              <a:rPr lang="en-US" sz="6000" cap="all" spc="-100"/>
              <a:t>SP 312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ymbol zastępczy zawartości 3" descr="Obraz zawierający kreskówka, rysowanie, Kreskówka, ilustracja&#10;&#10;Opis wygenerowany automatycznie">
            <a:extLst>
              <a:ext uri="{FF2B5EF4-FFF2-40B4-BE49-F238E27FC236}">
                <a16:creationId xmlns:a16="http://schemas.microsoft.com/office/drawing/2014/main" id="{3E526D4E-5B46-4EC9-5CD8-C2C6C7C59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8601" y="1225575"/>
            <a:ext cx="2489004" cy="44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2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Multimedia online 3" title="Bezpieczna droga do szkoły z Komendą Miejską Policji w Legnicy">
            <a:hlinkClick r:id="" action="ppaction://media"/>
            <a:extLst>
              <a:ext uri="{FF2B5EF4-FFF2-40B4-BE49-F238E27FC236}">
                <a16:creationId xmlns:a16="http://schemas.microsoft.com/office/drawing/2014/main" id="{875825D7-7C50-5478-8E07-2C595798FC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2739" y="709728"/>
            <a:ext cx="7428088" cy="5085153"/>
          </a:xfrm>
          <a:prstGeom prst="rect">
            <a:avLst/>
          </a:prstGeom>
        </p:spPr>
      </p:pic>
      <p:sp>
        <p:nvSpPr>
          <p:cNvPr id="46" name="Rectangle 3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5D28EA-7473-2B5F-D279-4FBD17F749D7}"/>
              </a:ext>
            </a:extLst>
          </p:cNvPr>
          <p:cNvSpPr txBox="1"/>
          <p:nvPr/>
        </p:nvSpPr>
        <p:spPr>
          <a:xfrm>
            <a:off x="2286000" y="5444434"/>
            <a:ext cx="81396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hlinkClick r:id="rId4"/>
              </a:rPr>
              <a:t> https</a:t>
            </a:r>
            <a:r>
              <a:rPr lang="pl-PL" dirty="0">
                <a:ea typeface="+mn-lt"/>
                <a:cs typeface="+mn-lt"/>
                <a:hlinkClick r:id="rId4"/>
              </a:rPr>
              <a:t>://www.youtube.com/watch?v=jOLvkX4IBIs&amp;feature=youtu.be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75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3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3" name="Rectangle 13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4" name="Rectangle 13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5" name="Rectangle 13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6" name="Group 13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ectangle 14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45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budynek, na wolnym powietrzu, chmura, okno&#10;&#10;Opis wygenerowany automatycznie">
            <a:extLst>
              <a:ext uri="{FF2B5EF4-FFF2-40B4-BE49-F238E27FC236}">
                <a16:creationId xmlns:a16="http://schemas.microsoft.com/office/drawing/2014/main" id="{ECF2AD10-CF47-6214-451D-04F229A37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6" r="15295"/>
          <a:stretch/>
        </p:blipFill>
        <p:spPr>
          <a:xfrm>
            <a:off x="20" y="10"/>
            <a:ext cx="6756848" cy="6857990"/>
          </a:xfrm>
          <a:prstGeom prst="rect">
            <a:avLst/>
          </a:prstGeom>
        </p:spPr>
      </p:pic>
      <p:sp>
        <p:nvSpPr>
          <p:cNvPr id="169" name="Rectangle 147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0" name="Rectangle 149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5190DE-2A3E-317D-64EA-EE06C613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433" y="1574145"/>
            <a:ext cx="3495865" cy="31210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b="1" cap="all" spc="-100" err="1"/>
              <a:t>Zachowanie</a:t>
            </a:r>
            <a:r>
              <a:rPr lang="en-US" sz="3400" b="1" cap="all" spc="-100"/>
              <a:t> </a:t>
            </a:r>
            <a:br>
              <a:rPr lang="en-US" sz="3400" b="1" cap="all" spc="-100"/>
            </a:br>
            <a:r>
              <a:rPr lang="en-US" sz="3400" b="1" cap="all" spc="-100"/>
              <a:t>w  SP 312 </a:t>
            </a:r>
          </a:p>
        </p:txBody>
      </p:sp>
      <p:sp>
        <p:nvSpPr>
          <p:cNvPr id="171" name="Rectangle 151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2" name="Straight Connector 153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55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57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2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EFF09-32E8-CFA9-509C-E00AA6C4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 fontScale="90000"/>
          </a:bodyPr>
          <a:lstStyle/>
          <a:p>
            <a:pPr algn="ctr"/>
            <a:br>
              <a:rPr lang="pl-PL" b="1">
                <a:latin typeface="Times New Roman"/>
                <a:cs typeface="Times New Roman"/>
              </a:rPr>
            </a:br>
            <a:r>
              <a:rPr lang="pl-PL" b="1">
                <a:latin typeface="Times New Roman"/>
                <a:cs typeface="Times New Roman"/>
              </a:rPr>
              <a:t>PO PRZYJŚCIU DO SZKOŁY: </a:t>
            </a:r>
            <a:endParaRPr lang="pl-PL"/>
          </a:p>
          <a:p>
            <a:endParaRPr lang="pl-PL">
              <a:latin typeface="Times New Roman"/>
              <a:cs typeface="Times New Roman"/>
            </a:endParaRPr>
          </a:p>
          <a:p>
            <a:endParaRPr lang="pl-PL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Symbol zastępczy zawartości 4" descr="Obraz zawierający kreskówka, clipart, Kreskówka, ilustracja&#10;&#10;Opis wygenerowany automatycznie">
            <a:extLst>
              <a:ext uri="{FF2B5EF4-FFF2-40B4-BE49-F238E27FC236}">
                <a16:creationId xmlns:a16="http://schemas.microsoft.com/office/drawing/2014/main" id="{9360DAC3-302F-A9DB-AB72-D8ED928E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84" y="1206900"/>
            <a:ext cx="2893181" cy="4462365"/>
          </a:xfrm>
          <a:prstGeom prst="rect">
            <a:avLst/>
          </a:prstGeom>
        </p:spPr>
      </p:pic>
      <p:sp>
        <p:nvSpPr>
          <p:cNvPr id="71" name="Content Placeholder 32">
            <a:extLst>
              <a:ext uri="{FF2B5EF4-FFF2-40B4-BE49-F238E27FC236}">
                <a16:creationId xmlns:a16="http://schemas.microsoft.com/office/drawing/2014/main" id="{C77A6BA7-5E92-AD11-CD9E-BBADD856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18" charset="0"/>
              <a:buChar char="Ø"/>
            </a:pPr>
            <a:r>
              <a:rPr lang="en-US" sz="2000">
                <a:latin typeface="Times New Roman"/>
                <a:cs typeface="Times New Roman"/>
              </a:rPr>
              <a:t>Do </a:t>
            </a:r>
            <a:r>
              <a:rPr lang="en-US" sz="2000" err="1">
                <a:latin typeface="Times New Roman"/>
                <a:cs typeface="Times New Roman"/>
              </a:rPr>
              <a:t>szkoły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przychodzę</a:t>
            </a:r>
            <a:r>
              <a:rPr lang="en-US" sz="2000">
                <a:latin typeface="Times New Roman"/>
                <a:cs typeface="Times New Roman"/>
              </a:rPr>
              <a:t> 10 </a:t>
            </a:r>
            <a:r>
              <a:rPr lang="en-US" sz="2000" err="1">
                <a:latin typeface="Times New Roman"/>
                <a:cs typeface="Times New Roman"/>
              </a:rPr>
              <a:t>minut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przed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lekcją</a:t>
            </a:r>
            <a:r>
              <a:rPr lang="en-US" sz="2000">
                <a:latin typeface="Times New Roman"/>
                <a:cs typeface="Times New Roman"/>
              </a:rPr>
              <a:t>!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en-US" sz="2000" err="1">
                <a:latin typeface="Times New Roman"/>
                <a:cs typeface="Times New Roman"/>
              </a:rPr>
              <a:t>Przebieram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sie</a:t>
            </a:r>
            <a:r>
              <a:rPr lang="en-US" sz="2000">
                <a:latin typeface="Times New Roman"/>
                <a:cs typeface="Times New Roman"/>
              </a:rPr>
              <a:t>̨ w </a:t>
            </a:r>
            <a:r>
              <a:rPr lang="en-US" sz="2000" err="1">
                <a:latin typeface="Times New Roman"/>
                <a:cs typeface="Times New Roman"/>
              </a:rPr>
              <a:t>szatni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zmieniam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obuwie</a:t>
            </a:r>
            <a:r>
              <a:rPr lang="en-US" sz="2000">
                <a:latin typeface="Times New Roman"/>
                <a:cs typeface="Times New Roman"/>
              </a:rPr>
              <a:t>;</a:t>
            </a:r>
            <a:endParaRPr lang="en-US" sz="2000"/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en-US" sz="2000" err="1">
                <a:latin typeface="Times New Roman"/>
                <a:cs typeface="Times New Roman"/>
              </a:rPr>
              <a:t>Zachowuję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się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grzecznie</a:t>
            </a:r>
            <a:r>
              <a:rPr lang="en-US" sz="2000">
                <a:latin typeface="Times New Roman"/>
                <a:cs typeface="Times New Roman"/>
              </a:rPr>
              <a:t> w </a:t>
            </a:r>
            <a:r>
              <a:rPr lang="en-US" sz="2000" err="1">
                <a:latin typeface="Times New Roman"/>
                <a:cs typeface="Times New Roman"/>
              </a:rPr>
              <a:t>szatni</a:t>
            </a:r>
            <a:r>
              <a:rPr lang="en-US" sz="2000">
                <a:latin typeface="Times New Roman"/>
                <a:cs typeface="Times New Roman"/>
              </a:rPr>
              <a:t>;</a:t>
            </a:r>
            <a:endParaRPr lang="en-US" sz="2000">
              <a:latin typeface="Gill Sans MT" panose="02020404030301010803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en-US" sz="2000">
                <a:latin typeface="Times New Roman"/>
                <a:cs typeface="Times New Roman"/>
              </a:rPr>
              <a:t>Nie </a:t>
            </a:r>
            <a:r>
              <a:rPr lang="en-US" sz="2000" err="1">
                <a:latin typeface="Times New Roman"/>
                <a:cs typeface="Times New Roman"/>
              </a:rPr>
              <a:t>biorę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rzeczy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innych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i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nie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chowam</a:t>
            </a:r>
            <a:r>
              <a:rPr lang="en-US" sz="2000">
                <a:latin typeface="Times New Roman"/>
                <a:cs typeface="Times New Roman"/>
              </a:rPr>
              <a:t> ich, </a:t>
            </a:r>
            <a:r>
              <a:rPr lang="en-US" sz="2000" err="1">
                <a:latin typeface="Times New Roman"/>
                <a:cs typeface="Times New Roman"/>
              </a:rPr>
              <a:t>nie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rozrzucam</a:t>
            </a:r>
            <a:r>
              <a:rPr lang="en-US" sz="200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dbam</a:t>
            </a:r>
            <a:r>
              <a:rPr lang="en-US" sz="2000">
                <a:latin typeface="Times New Roman"/>
                <a:cs typeface="Times New Roman"/>
              </a:rPr>
              <a:t> o </a:t>
            </a:r>
            <a:r>
              <a:rPr lang="en-US" sz="2000" err="1">
                <a:latin typeface="Times New Roman"/>
                <a:cs typeface="Times New Roman"/>
              </a:rPr>
              <a:t>porzadek</a:t>
            </a:r>
            <a:r>
              <a:rPr lang="en-US" sz="2000">
                <a:latin typeface="Times New Roman"/>
                <a:cs typeface="Times New Roman"/>
              </a:rPr>
              <a:t>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en-US" sz="2000">
                <a:latin typeface="Times New Roman"/>
                <a:cs typeface="Times New Roman"/>
              </a:rPr>
              <a:t>Buty </a:t>
            </a:r>
            <a:r>
              <a:rPr lang="en-US" sz="2000" err="1">
                <a:latin typeface="Times New Roman"/>
                <a:cs typeface="Times New Roman"/>
              </a:rPr>
              <a:t>trzymam</a:t>
            </a:r>
            <a:r>
              <a:rPr lang="en-US" sz="2000">
                <a:latin typeface="Times New Roman"/>
                <a:cs typeface="Times New Roman"/>
              </a:rPr>
              <a:t> w </a:t>
            </a:r>
            <a:r>
              <a:rPr lang="en-US" sz="2000" err="1">
                <a:latin typeface="Times New Roman"/>
                <a:cs typeface="Times New Roman"/>
              </a:rPr>
              <a:t>swoim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worku</a:t>
            </a:r>
            <a:r>
              <a:rPr lang="en-US" sz="2000">
                <a:latin typeface="Times New Roman"/>
                <a:cs typeface="Times New Roman"/>
              </a:rPr>
              <a:t>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en-US" sz="2000">
                <a:latin typeface="Times New Roman"/>
                <a:cs typeface="Times New Roman"/>
              </a:rPr>
              <a:t>SZATNIA TO NIE MIEJSCE ZABAWY!!!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en-US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</a:pP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24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58A3B4-8DB8-EE96-85B3-C9C09110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latin typeface="Times New Roman"/>
                <a:cs typeface="Times New Roman"/>
              </a:rPr>
              <a:t>PO DZWONKU NA LEKCJĘ</a:t>
            </a:r>
            <a:endParaRPr lang="pl-PL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7EFB47-EA6E-43B1-9D10-6E6F6527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Przebywam na </a:t>
            </a:r>
            <a:r>
              <a:rPr lang="pl-PL" sz="2000" err="1">
                <a:latin typeface="Times New Roman"/>
                <a:cs typeface="Times New Roman"/>
              </a:rPr>
              <a:t>głównym</a:t>
            </a:r>
            <a:r>
              <a:rPr lang="pl-PL" sz="2000">
                <a:latin typeface="Times New Roman"/>
                <a:cs typeface="Times New Roman"/>
              </a:rPr>
              <a:t> korytarzu, gdzie jest </a:t>
            </a:r>
            <a:r>
              <a:rPr lang="pl-PL" sz="2000" err="1">
                <a:latin typeface="Times New Roman"/>
                <a:cs typeface="Times New Roman"/>
              </a:rPr>
              <a:t>dyżurujący</a:t>
            </a:r>
            <a:r>
              <a:rPr lang="pl-PL" sz="2000">
                <a:latin typeface="Times New Roman"/>
                <a:cs typeface="Times New Roman"/>
              </a:rPr>
              <a:t> nauczyciel;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Ustawiam </a:t>
            </a:r>
            <a:r>
              <a:rPr lang="pl-PL" sz="2000" err="1">
                <a:latin typeface="Times New Roman"/>
                <a:cs typeface="Times New Roman"/>
              </a:rPr>
              <a:t>sie</a:t>
            </a:r>
            <a:r>
              <a:rPr lang="pl-PL" sz="2000">
                <a:latin typeface="Times New Roman"/>
                <a:cs typeface="Times New Roman"/>
              </a:rPr>
              <a:t>̨ </a:t>
            </a:r>
            <a:r>
              <a:rPr lang="pl-PL" sz="2000" err="1">
                <a:latin typeface="Times New Roman"/>
                <a:cs typeface="Times New Roman"/>
              </a:rPr>
              <a:t>wzdłużsali</a:t>
            </a:r>
            <a:r>
              <a:rPr lang="pl-PL" sz="2000">
                <a:latin typeface="Times New Roman"/>
                <a:cs typeface="Times New Roman"/>
              </a:rPr>
              <a:t> i czekam na </a:t>
            </a:r>
            <a:r>
              <a:rPr lang="pl-PL" sz="2000" err="1">
                <a:latin typeface="Times New Roman"/>
                <a:cs typeface="Times New Roman"/>
              </a:rPr>
              <a:t>przyjście</a:t>
            </a:r>
            <a:r>
              <a:rPr lang="pl-PL" sz="2000">
                <a:latin typeface="Times New Roman"/>
                <a:cs typeface="Times New Roman"/>
              </a:rPr>
              <a:t> nauczyciela,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Spokojnie </a:t>
            </a:r>
            <a:r>
              <a:rPr lang="pl-PL" sz="2000" err="1">
                <a:latin typeface="Times New Roman"/>
                <a:cs typeface="Times New Roman"/>
              </a:rPr>
              <a:t>wchodze</a:t>
            </a:r>
            <a:r>
              <a:rPr lang="pl-PL" sz="2000">
                <a:latin typeface="Times New Roman"/>
                <a:cs typeface="Times New Roman"/>
              </a:rPr>
              <a:t>̨ do sali i przygotowuję </a:t>
            </a:r>
            <a:r>
              <a:rPr lang="pl-PL" sz="2000" err="1">
                <a:latin typeface="Times New Roman"/>
                <a:cs typeface="Times New Roman"/>
              </a:rPr>
              <a:t>sie</a:t>
            </a:r>
            <a:r>
              <a:rPr lang="pl-PL" sz="2000">
                <a:latin typeface="Times New Roman"/>
                <a:cs typeface="Times New Roman"/>
              </a:rPr>
              <a:t>̨ do lekcji. </a:t>
            </a:r>
            <a:endParaRPr lang="pl-PL" sz="2000"/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4" name="Obraz 3" descr="Obraz zawierający żółty&#10;&#10;Opis wygenerowany automatycznie">
            <a:extLst>
              <a:ext uri="{FF2B5EF4-FFF2-40B4-BE49-F238E27FC236}">
                <a16:creationId xmlns:a16="http://schemas.microsoft.com/office/drawing/2014/main" id="{B0EB0E96-A06F-BC1B-65BF-79F6C1EA1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9" r="17789" b="-2"/>
          <a:stretch/>
        </p:blipFill>
        <p:spPr>
          <a:xfrm>
            <a:off x="8067409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2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Obraz 3" descr="Obraz zawierający clipart, Grafika, kreskówka, projekt graficzny">
            <a:extLst>
              <a:ext uri="{FF2B5EF4-FFF2-40B4-BE49-F238E27FC236}">
                <a16:creationId xmlns:a16="http://schemas.microsoft.com/office/drawing/2014/main" id="{ED4A88ED-0CDE-ED54-8B8F-E106E5413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" r="8207" b="-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95E0B8-504A-9502-FF66-FBE6CB3F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798" y="253173"/>
            <a:ext cx="5694828" cy="1718225"/>
          </a:xfrm>
        </p:spPr>
        <p:txBody>
          <a:bodyPr>
            <a:normAutofit/>
          </a:bodyPr>
          <a:lstStyle/>
          <a:p>
            <a:pPr algn="ctr"/>
            <a:r>
              <a:rPr lang="pl-PL" sz="3600" b="1">
                <a:latin typeface="Times New Roman"/>
                <a:cs typeface="Times New Roman"/>
              </a:rPr>
              <a:t>W CZASIE PRZERWY:</a:t>
            </a:r>
            <a:endParaRPr lang="pl-PL" sz="36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3AD2F-CE5E-523A-B412-F62523BA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100" y="1633147"/>
            <a:ext cx="4832189" cy="44635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 Nie biegam!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stwarzam </a:t>
            </a:r>
            <a:r>
              <a:rPr lang="pl-PL" sz="2000" err="1">
                <a:latin typeface="Times New Roman"/>
                <a:cs typeface="Times New Roman"/>
              </a:rPr>
              <a:t>zagrożenia</a:t>
            </a:r>
            <a:r>
              <a:rPr lang="pl-PL" sz="2000">
                <a:latin typeface="Times New Roman"/>
                <a:cs typeface="Times New Roman"/>
              </a:rPr>
              <a:t> dla siebie i innych,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Uważam na przerwie przechodząc obok drzwi,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Przebywam na piętrze na którym mam lekcje;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uczestniczę, ani nie inspiruję </a:t>
            </a:r>
            <a:r>
              <a:rPr lang="pl-PL" sz="2000" err="1">
                <a:latin typeface="Times New Roman"/>
                <a:cs typeface="Times New Roman"/>
              </a:rPr>
              <a:t>lekkomyślnych</a:t>
            </a:r>
            <a:r>
              <a:rPr lang="pl-PL" sz="2000">
                <a:latin typeface="Times New Roman"/>
                <a:cs typeface="Times New Roman"/>
              </a:rPr>
              <a:t> zabaw, </a:t>
            </a:r>
            <a:r>
              <a:rPr lang="pl-PL" sz="2000" err="1">
                <a:latin typeface="Times New Roman"/>
                <a:cs typeface="Times New Roman"/>
              </a:rPr>
              <a:t>które</a:t>
            </a:r>
            <a:r>
              <a:rPr lang="pl-PL" sz="2000">
                <a:latin typeface="Times New Roman"/>
                <a:cs typeface="Times New Roman"/>
              </a:rPr>
              <a:t> </a:t>
            </a:r>
            <a:r>
              <a:rPr lang="pl-PL" sz="2000" err="1">
                <a:latin typeface="Times New Roman"/>
                <a:cs typeface="Times New Roman"/>
              </a:rPr>
              <a:t>moga</a:t>
            </a:r>
            <a:r>
              <a:rPr lang="pl-PL" sz="2000">
                <a:latin typeface="Times New Roman"/>
                <a:cs typeface="Times New Roman"/>
              </a:rPr>
              <a:t>̨ </a:t>
            </a:r>
            <a:r>
              <a:rPr lang="pl-PL" sz="2000" err="1">
                <a:latin typeface="Times New Roman"/>
                <a:cs typeface="Times New Roman"/>
              </a:rPr>
              <a:t>zagrażac</a:t>
            </a:r>
            <a:r>
              <a:rPr lang="pl-PL" sz="2000">
                <a:latin typeface="Times New Roman"/>
                <a:cs typeface="Times New Roman"/>
              </a:rPr>
              <a:t>́ mojemu zdrowiu lub innych </a:t>
            </a:r>
            <a:r>
              <a:rPr lang="pl-PL" sz="2000" err="1">
                <a:latin typeface="Times New Roman"/>
                <a:cs typeface="Times New Roman"/>
              </a:rPr>
              <a:t>osób</a:t>
            </a:r>
            <a:r>
              <a:rPr lang="pl-PL" sz="2000">
                <a:latin typeface="Times New Roman"/>
                <a:cs typeface="Times New Roman"/>
              </a:rPr>
              <a:t>, 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Unikam </a:t>
            </a:r>
            <a:r>
              <a:rPr lang="pl-PL" sz="2000" err="1">
                <a:latin typeface="Times New Roman"/>
                <a:cs typeface="Times New Roman"/>
              </a:rPr>
              <a:t>hałaśliwego</a:t>
            </a:r>
            <a:r>
              <a:rPr lang="pl-PL" sz="2000">
                <a:latin typeface="Times New Roman"/>
                <a:cs typeface="Times New Roman"/>
              </a:rPr>
              <a:t> zachowania,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78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CDA395-E324-2150-65F8-CA129F67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46" y="-4388"/>
            <a:ext cx="6281928" cy="1744183"/>
          </a:xfrm>
        </p:spPr>
        <p:txBody>
          <a:bodyPr>
            <a:normAutofit/>
          </a:bodyPr>
          <a:lstStyle/>
          <a:p>
            <a:r>
              <a:rPr lang="pl-PL"/>
              <a:t>CZEGO NIE ROBIĘ...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090E27-8C1B-F604-8776-18E16D95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236395"/>
            <a:ext cx="6569475" cy="43673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opuszczam budynku szkoły, ani terenu szkoły bez zwolnienia i zgody nauczyciela!</a:t>
            </a:r>
            <a:endParaRPr lang="pl-PL" sz="2000">
              <a:latin typeface="Gill Sans MT" panose="02020404030301010803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W szkole nie korzystam z telefonu komórkowego, słuchawek, sprzętu elektronicznego;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ea typeface="+mn-lt"/>
                <a:cs typeface="+mn-lt"/>
              </a:rPr>
              <a:t>Nie </a:t>
            </a:r>
            <a:r>
              <a:rPr lang="pl-PL" sz="2000" err="1">
                <a:latin typeface="Times New Roman"/>
                <a:ea typeface="+mn-lt"/>
                <a:cs typeface="+mn-lt"/>
              </a:rPr>
              <a:t>biegne</a:t>
            </a:r>
            <a:r>
              <a:rPr lang="pl-PL" sz="2000">
                <a:latin typeface="Times New Roman"/>
                <a:ea typeface="+mn-lt"/>
                <a:cs typeface="+mn-lt"/>
              </a:rPr>
              <a:t>̨ na </a:t>
            </a:r>
            <a:r>
              <a:rPr lang="pl-PL" sz="2000" err="1">
                <a:latin typeface="Times New Roman"/>
                <a:ea typeface="+mn-lt"/>
                <a:cs typeface="+mn-lt"/>
              </a:rPr>
              <a:t>stołówke</a:t>
            </a:r>
            <a:r>
              <a:rPr lang="pl-PL" sz="2000">
                <a:latin typeface="Times New Roman"/>
                <a:ea typeface="+mn-lt"/>
                <a:cs typeface="+mn-lt"/>
              </a:rPr>
              <a:t>̨ szkolną w czasie przerw obiadowych . </a:t>
            </a:r>
            <a:endParaRPr lang="pl-PL" sz="200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Cenne rzeczy przynoszę na własną odpowiedzialność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rzucam rzeczami innych, butelkami, nie śmiecę </a:t>
            </a: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r>
              <a:rPr lang="pl-PL" sz="2000">
                <a:latin typeface="Times New Roman"/>
                <a:cs typeface="Times New Roman"/>
              </a:rPr>
              <a:t>Nie biję innych i nie prowokuję ich, nie wymuszam, nie </a:t>
            </a:r>
            <a:r>
              <a:rPr lang="pl-PL" sz="2000" err="1">
                <a:latin typeface="Times New Roman"/>
                <a:cs typeface="Times New Roman"/>
              </a:rPr>
              <a:t>groże</a:t>
            </a:r>
            <a:r>
              <a:rPr lang="pl-PL" sz="2000">
                <a:latin typeface="Times New Roman"/>
                <a:cs typeface="Times New Roman"/>
              </a:rPr>
              <a:t>̨, nie </a:t>
            </a:r>
            <a:r>
              <a:rPr lang="pl-PL" sz="2000" err="1">
                <a:latin typeface="Times New Roman"/>
                <a:cs typeface="Times New Roman"/>
              </a:rPr>
              <a:t>szantażuje</a:t>
            </a:r>
            <a:r>
              <a:rPr lang="pl-PL" sz="2000">
                <a:latin typeface="Times New Roman"/>
                <a:cs typeface="Times New Roman"/>
              </a:rPr>
              <a:t>̨, nie zabieram i nie niszczę cudzej </a:t>
            </a:r>
            <a:r>
              <a:rPr lang="pl-PL" sz="2000" err="1">
                <a:latin typeface="Times New Roman"/>
                <a:cs typeface="Times New Roman"/>
              </a:rPr>
              <a:t>własności</a:t>
            </a:r>
            <a:r>
              <a:rPr lang="pl-PL" sz="2000">
                <a:latin typeface="Times New Roman"/>
                <a:cs typeface="Times New Roman"/>
              </a:rPr>
              <a:t>. </a:t>
            </a:r>
            <a:endParaRPr lang="pl-PL"/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Ø"/>
            </a:pPr>
            <a:endParaRPr lang="pl-PL" sz="2000">
              <a:latin typeface="Times New Roman"/>
              <a:cs typeface="Times New Roman"/>
            </a:endParaRPr>
          </a:p>
        </p:txBody>
      </p:sp>
      <p:pic>
        <p:nvPicPr>
          <p:cNvPr id="5" name="Obraz 4" descr="Obraz zawierający kreskówka, Kreskówka, rysowanie, ilustracja&#10;&#10;Opis wygenerowany automatycznie">
            <a:extLst>
              <a:ext uri="{FF2B5EF4-FFF2-40B4-BE49-F238E27FC236}">
                <a16:creationId xmlns:a16="http://schemas.microsoft.com/office/drawing/2014/main" id="{827CB2D7-8B58-C6CC-BC17-AD4E5305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" b="-2"/>
          <a:stretch/>
        </p:blipFill>
        <p:spPr>
          <a:xfrm>
            <a:off x="8398088" y="1934272"/>
            <a:ext cx="3017360" cy="468598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E41806-1E67-8563-FD54-825E3E93F4F2}"/>
              </a:ext>
            </a:extLst>
          </p:cNvPr>
          <p:cNvSpPr txBox="1"/>
          <p:nvPr/>
        </p:nvSpPr>
        <p:spPr>
          <a:xfrm>
            <a:off x="7916173" y="454325"/>
            <a:ext cx="4281576" cy="1585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Wingdings"/>
              <a:buChar char="Ø"/>
            </a:pPr>
            <a:r>
              <a:rPr lang="pl-PL" sz="2000">
                <a:latin typeface="Times New Roman"/>
                <a:cs typeface="Arial"/>
              </a:rPr>
              <a:t> NIE PRZYNOSZĘ NIEBEZPIECZNYCH RZECZY I UŻYWEK DO SZKOŁY!</a:t>
            </a:r>
            <a:r>
              <a:rPr lang="en-US" sz="2000">
                <a:latin typeface="Times New Roman"/>
                <a:cs typeface="Arial"/>
              </a:rPr>
              <a:t>​</a:t>
            </a:r>
            <a:endParaRPr lang="pl-PL"/>
          </a:p>
          <a:p>
            <a:pPr algn="ctr"/>
            <a:endParaRPr lang="pl-PL" sz="1700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53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Panoramiczny</PresentationFormat>
  <Slides>19</Slides>
  <Notes>1</Notes>
  <HiddenSlides>1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SavonVTI</vt:lpstr>
      <vt:lpstr>BEZPIECZEŃSTWO W SP 312  I POZA SZKOŁĄ</vt:lpstr>
      <vt:lpstr>BEZPIECZEŃSTWO  droga do  SZKOŁy</vt:lpstr>
      <vt:lpstr>IDĘ BEZPIECZNIE DO Mojej "kolorowej"  SP 312</vt:lpstr>
      <vt:lpstr>Prezentacja programu PowerPoint</vt:lpstr>
      <vt:lpstr>Zachowanie  w  SP 312 </vt:lpstr>
      <vt:lpstr> PO PRZYJŚCIU DO SZKOŁY:   </vt:lpstr>
      <vt:lpstr>PO DZWONKU NA LEKCJĘ</vt:lpstr>
      <vt:lpstr>W CZASIE PRZERWY:</vt:lpstr>
      <vt:lpstr>CZEGO NIE ROBIĘ...</vt:lpstr>
      <vt:lpstr>ZACHOWANIE I KULTURA  OSOBISTA...</vt:lpstr>
      <vt:lpstr>W TOALECIE...</vt:lpstr>
      <vt:lpstr>DBAM O SPRZĘT I MIENIE SZKOŁY: </vt:lpstr>
      <vt:lpstr>W CZASIE TRWANIA REMONTU...</vt:lpstr>
      <vt:lpstr>W szkole przestrzegam...</vt:lpstr>
      <vt:lpstr>PO SKOŃCZONYCH  LEKCJACH...</vt:lpstr>
      <vt:lpstr>Prezentacja programu PowerPoint</vt:lpstr>
      <vt:lpstr>Prezentacja programu PowerPoint</vt:lpstr>
      <vt:lpstr>JAK ZACHWAC SIĘ PODCZAS EWAKUACJI Z BUDYNKU SZKOŁY...</vt:lpstr>
      <vt:lpstr>DZIĘKUJEMY ZA UWAGĘ!!!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72</cp:revision>
  <dcterms:created xsi:type="dcterms:W3CDTF">2023-09-10T18:51:11Z</dcterms:created>
  <dcterms:modified xsi:type="dcterms:W3CDTF">2023-10-01T10:03:19Z</dcterms:modified>
</cp:coreProperties>
</file>