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71" r:id="rId4"/>
    <p:sldId id="257" r:id="rId5"/>
    <p:sldId id="272" r:id="rId6"/>
    <p:sldId id="273" r:id="rId7"/>
    <p:sldId id="274" r:id="rId8"/>
    <p:sldId id="276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7ADF-2A64-4E81-9D5E-E4E56342D0FA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C37D21-79FC-468E-907E-4636B304AED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7ADF-2A64-4E81-9D5E-E4E56342D0FA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D21-79FC-468E-907E-4636B304A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7ADF-2A64-4E81-9D5E-E4E56342D0FA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D21-79FC-468E-907E-4636B304A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330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28675" y="4511785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obrázku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8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7ADF-2A64-4E81-9D5E-E4E56342D0FA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D21-79FC-468E-907E-4636B304A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7ADF-2A64-4E81-9D5E-E4E56342D0FA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D21-79FC-468E-907E-4636B304AED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7ADF-2A64-4E81-9D5E-E4E56342D0FA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D21-79FC-468E-907E-4636B304A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7ADF-2A64-4E81-9D5E-E4E56342D0FA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D21-79FC-468E-907E-4636B304A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7ADF-2A64-4E81-9D5E-E4E56342D0FA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D21-79FC-468E-907E-4636B304A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7ADF-2A64-4E81-9D5E-E4E56342D0FA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D21-79FC-468E-907E-4636B304A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7ADF-2A64-4E81-9D5E-E4E56342D0FA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D21-79FC-468E-907E-4636B304AED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7ADF-2A64-4E81-9D5E-E4E56342D0FA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7D21-79FC-468E-907E-4636B304AED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74F7ADF-2A64-4E81-9D5E-E4E56342D0FA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C37D21-79FC-468E-907E-4636B304AED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zsjavornickeho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www.zsjavornickeho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6840760" cy="524272"/>
          </a:xfrm>
        </p:spPr>
        <p:txBody>
          <a:bodyPr>
            <a:normAutofit fontScale="25000" lnSpcReduction="20000"/>
          </a:bodyPr>
          <a:lstStyle/>
          <a:p>
            <a:r>
              <a:rPr lang="cs-CZ" sz="5600" dirty="0" err="1">
                <a:solidFill>
                  <a:schemeClr val="tx1"/>
                </a:solidFill>
                <a:latin typeface="Consolas" panose="020B0609020204030204" pitchFamily="49" charset="0"/>
              </a:rPr>
              <a:t>Created</a:t>
            </a:r>
            <a:r>
              <a:rPr lang="cs-CZ" sz="5600" dirty="0">
                <a:solidFill>
                  <a:schemeClr val="tx1"/>
                </a:solidFill>
                <a:latin typeface="Consolas" panose="020B0609020204030204" pitchFamily="49" charset="0"/>
              </a:rPr>
              <a:t> by: 	Markéta Kotasová</a:t>
            </a:r>
          </a:p>
          <a:p>
            <a:r>
              <a:rPr lang="cs-CZ" sz="5600" dirty="0">
                <a:latin typeface="Consolas" panose="020B0609020204030204" pitchFamily="49" charset="0"/>
              </a:rPr>
              <a:t>                  </a:t>
            </a:r>
            <a:r>
              <a:rPr lang="cs-CZ" sz="5600" dirty="0">
                <a:solidFill>
                  <a:schemeClr val="tx1"/>
                </a:solidFill>
                <a:latin typeface="Consolas" panose="020B0609020204030204" pitchFamily="49" charset="0"/>
              </a:rPr>
              <a:t>BASIC SCHOOL TEACHER</a:t>
            </a:r>
          </a:p>
          <a:p>
            <a:r>
              <a:rPr lang="cs-CZ" sz="5600" dirty="0">
                <a:solidFill>
                  <a:schemeClr val="tx1"/>
                </a:solidFill>
                <a:latin typeface="Consolas" panose="020B0609020204030204" pitchFamily="49" charset="0"/>
              </a:rPr>
              <a:t>                 CZECH REPUBLIC</a:t>
            </a:r>
          </a:p>
          <a:p>
            <a:r>
              <a:rPr lang="cs-CZ" sz="5600" dirty="0">
                <a:latin typeface="Consolas" panose="020B0609020204030204" pitchFamily="49" charset="0"/>
              </a:rPr>
              <a:t>          </a:t>
            </a:r>
          </a:p>
          <a:p>
            <a:endParaRPr lang="cs-CZ" sz="5600" dirty="0">
              <a:latin typeface="Consolas" panose="020B0609020204030204" pitchFamily="49" charset="0"/>
            </a:endParaRPr>
          </a:p>
          <a:p>
            <a:r>
              <a:rPr lang="cs-CZ" sz="5600" dirty="0">
                <a:latin typeface="Consolas" panose="020B0609020204030204" pitchFamily="49" charset="0"/>
              </a:rPr>
              <a:t>                                    </a:t>
            </a:r>
          </a:p>
          <a:p>
            <a:r>
              <a:rPr lang="cs-CZ" b="1" dirty="0">
                <a:latin typeface="Consolas" panose="020B0609020204030204" pitchFamily="49" charset="0"/>
              </a:rPr>
              <a:t>                    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838277"/>
            <a:ext cx="7344816" cy="1584176"/>
          </a:xfrm>
        </p:spPr>
        <p:txBody>
          <a:bodyPr/>
          <a:lstStyle/>
          <a:p>
            <a:r>
              <a:rPr lang="cs-CZ" sz="3600" dirty="0"/>
              <a:t>Basic </a:t>
            </a:r>
            <a:r>
              <a:rPr lang="cs-CZ" sz="3600" dirty="0" err="1"/>
              <a:t>school</a:t>
            </a:r>
            <a:r>
              <a:rPr lang="cs-CZ" sz="3600" dirty="0"/>
              <a:t> Javornického </a:t>
            </a:r>
            <a:r>
              <a:rPr lang="cs-CZ" sz="3600" dirty="0" err="1"/>
              <a:t>vysOKÉ</a:t>
            </a:r>
            <a:r>
              <a:rPr lang="cs-CZ" sz="3600" dirty="0"/>
              <a:t> Mýto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7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12" y="1054218"/>
            <a:ext cx="8088817" cy="173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4132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17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18940" r="3574" b="7179"/>
          <a:stretch/>
        </p:blipFill>
        <p:spPr bwMode="auto">
          <a:xfrm>
            <a:off x="23699" y="692696"/>
            <a:ext cx="905083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7378263" y="3009243"/>
            <a:ext cx="1146941" cy="5912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2149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rdubice.rozhlas.cz/sites/default/files/images/0318613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11" y="1668129"/>
            <a:ext cx="3580536" cy="238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5" descr="Obsah obrázku obloha, exteriér, strom, budova&#10;&#10;Popis se vygeneroval automaticky.">
            <a:extLst>
              <a:ext uri="{FF2B5EF4-FFF2-40B4-BE49-F238E27FC236}">
                <a16:creationId xmlns:a16="http://schemas.microsoft.com/office/drawing/2014/main" id="{2DED7DF1-0585-E597-3279-1C4E1B575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4248" y="3674460"/>
            <a:ext cx="2096737" cy="117865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82CFE69-B5FE-688C-9D00-BE4AF56A926F}"/>
              </a:ext>
            </a:extLst>
          </p:cNvPr>
          <p:cNvSpPr txBox="1"/>
          <p:nvPr/>
        </p:nvSpPr>
        <p:spPr>
          <a:xfrm>
            <a:off x="7592982" y="4960185"/>
            <a:ext cx="1391693" cy="6232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</a:rPr>
              <a:t>next</a:t>
            </a:r>
            <a:r>
              <a:rPr lang="cs-CZ" dirty="0">
                <a:latin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</a:rPr>
              <a:t>bulding</a:t>
            </a:r>
            <a:r>
              <a:rPr lang="cs-CZ" dirty="0"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10" name="Obrázek 7" descr="Obsah obrázku exteriér, budova, obloha, vládní budova&#10;&#10;Popis se vygeneroval automaticky.">
            <a:extLst>
              <a:ext uri="{FF2B5EF4-FFF2-40B4-BE49-F238E27FC236}">
                <a16:creationId xmlns:a16="http://schemas.microsoft.com/office/drawing/2014/main" id="{DF1AB2C7-68EC-E095-02DF-6E420DF76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848" y="1411369"/>
            <a:ext cx="2057400" cy="115289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82CFE69-B5FE-688C-9D00-BE4AF56A926F}"/>
              </a:ext>
            </a:extLst>
          </p:cNvPr>
          <p:cNvSpPr txBox="1"/>
          <p:nvPr/>
        </p:nvSpPr>
        <p:spPr>
          <a:xfrm>
            <a:off x="6927275" y="2768075"/>
            <a:ext cx="2057400" cy="6232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Consolas" panose="020B0609020204030204" pitchFamily="49" charset="0"/>
              </a:rPr>
              <a:t>Basic </a:t>
            </a:r>
            <a:r>
              <a:rPr lang="cs-CZ" dirty="0" err="1">
                <a:latin typeface="Consolas" panose="020B0609020204030204" pitchFamily="49" charset="0"/>
              </a:rPr>
              <a:t>school</a:t>
            </a:r>
            <a:endParaRPr lang="cs-CZ" dirty="0">
              <a:latin typeface="Consolas" panose="020B0609020204030204" pitchFamily="49" charset="0"/>
            </a:endParaRPr>
          </a:p>
          <a:p>
            <a:r>
              <a:rPr lang="cs-CZ" dirty="0">
                <a:latin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</a:rPr>
              <a:t>main</a:t>
            </a:r>
            <a:r>
              <a:rPr lang="cs-CZ" dirty="0">
                <a:latin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</a:rPr>
              <a:t>bulding</a:t>
            </a:r>
            <a:r>
              <a:rPr lang="cs-CZ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21000" y="444392"/>
            <a:ext cx="391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VYSOKÉ MÝTO</a:t>
            </a:r>
            <a:r>
              <a:rPr lang="cs-CZ" sz="3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12" name="Přímá spojnice se šipkou 11"/>
          <p:cNvCxnSpPr>
            <a:cxnSpLocks/>
          </p:cNvCxnSpPr>
          <p:nvPr/>
        </p:nvCxnSpPr>
        <p:spPr>
          <a:xfrm flipH="1" flipV="1">
            <a:off x="5436096" y="1910147"/>
            <a:ext cx="1297753" cy="17650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cxnSpLocks/>
          </p:cNvCxnSpPr>
          <p:nvPr/>
        </p:nvCxnSpPr>
        <p:spPr>
          <a:xfrm flipH="1" flipV="1">
            <a:off x="6196276" y="2681942"/>
            <a:ext cx="817412" cy="15764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Fotogalerie Vysoké Mýto - kostel sv. Vavři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0" y="3262612"/>
            <a:ext cx="2934018" cy="19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otka">
            <a:extLst>
              <a:ext uri="{FF2B5EF4-FFF2-40B4-BE49-F238E27FC236}">
                <a16:creationId xmlns:a16="http://schemas.microsoft.com/office/drawing/2014/main" id="{D5E90090-AAAD-49C5-BDAB-B77BFD53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" y="1181183"/>
            <a:ext cx="2934342" cy="19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4D7CAF9-BE16-4F65-A3AC-D32FFB6AD1F6}"/>
              </a:ext>
            </a:extLst>
          </p:cNvPr>
          <p:cNvSpPr txBox="1"/>
          <p:nvPr/>
        </p:nvSpPr>
        <p:spPr>
          <a:xfrm rot="10800000" flipV="1">
            <a:off x="29209" y="5252312"/>
            <a:ext cx="4740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founded</a:t>
            </a:r>
            <a:r>
              <a:rPr lang="cs-CZ" dirty="0"/>
              <a:t> by King Přemysl Otakar II </a:t>
            </a:r>
            <a:r>
              <a:rPr lang="cs-CZ" dirty="0" err="1"/>
              <a:t>called</a:t>
            </a:r>
            <a:r>
              <a:rPr lang="cs-CZ" dirty="0"/>
              <a:t> king </a:t>
            </a:r>
            <a:r>
              <a:rPr lang="cs-CZ" dirty="0" err="1"/>
              <a:t>of</a:t>
            </a:r>
            <a:r>
              <a:rPr lang="cs-CZ" dirty="0"/>
              <a:t> iron and </a:t>
            </a:r>
            <a:r>
              <a:rPr lang="cs-CZ" dirty="0" err="1"/>
              <a:t>gold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he </a:t>
            </a:r>
            <a:r>
              <a:rPr lang="cs-CZ" dirty="0" err="1"/>
              <a:t>mined</a:t>
            </a:r>
            <a:r>
              <a:rPr lang="cs-CZ" dirty="0"/>
              <a:t> iron and </a:t>
            </a:r>
            <a:r>
              <a:rPr lang="cs-CZ" dirty="0" err="1"/>
              <a:t>received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golden</a:t>
            </a:r>
            <a:r>
              <a:rPr lang="cs-CZ" dirty="0"/>
              <a:t> Bull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Sicily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13 </a:t>
            </a:r>
            <a:r>
              <a:rPr lang="cs-CZ" dirty="0" err="1"/>
              <a:t>th</a:t>
            </a:r>
            <a:r>
              <a:rPr lang="cs-CZ" dirty="0"/>
              <a:t> </a:t>
            </a:r>
            <a:r>
              <a:rPr lang="cs-CZ" dirty="0" err="1"/>
              <a:t>century</a:t>
            </a:r>
            <a:r>
              <a:rPr lang="cs-CZ" dirty="0"/>
              <a:t>  </a:t>
            </a:r>
          </a:p>
        </p:txBody>
      </p:sp>
      <p:pic>
        <p:nvPicPr>
          <p:cNvPr id="16" name="Picture 29" descr="C:\Users\moskl\Pictures\Přemysl Otakar II..jpg">
            <a:extLst>
              <a:ext uri="{FF2B5EF4-FFF2-40B4-BE49-F238E27FC236}">
                <a16:creationId xmlns:a16="http://schemas.microsoft.com/office/drawing/2014/main" id="{0A9225ED-88D5-41DF-BC05-CEE1658923C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85" y="3674460"/>
            <a:ext cx="1964062" cy="29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school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415" y="1595523"/>
            <a:ext cx="8416250" cy="4373563"/>
          </a:xfrm>
        </p:spPr>
        <p:txBody>
          <a:bodyPr/>
          <a:lstStyle/>
          <a:p>
            <a:r>
              <a:rPr lang="cs-CZ" sz="1600" dirty="0"/>
              <a:t>In </a:t>
            </a:r>
            <a:r>
              <a:rPr lang="cs-CZ" sz="1600" dirty="0" err="1"/>
              <a:t>our</a:t>
            </a:r>
            <a:r>
              <a:rPr lang="cs-CZ" sz="1600" dirty="0"/>
              <a:t> </a:t>
            </a:r>
            <a:r>
              <a:rPr lang="cs-CZ" sz="1600" dirty="0" err="1"/>
              <a:t>school</a:t>
            </a:r>
            <a:r>
              <a:rPr lang="cs-CZ" sz="1600" dirty="0"/>
              <a:t> </a:t>
            </a:r>
            <a:r>
              <a:rPr lang="cs-CZ" sz="1600" dirty="0" err="1"/>
              <a:t>there</a:t>
            </a:r>
            <a:r>
              <a:rPr lang="cs-CZ" sz="1600" dirty="0"/>
              <a:t> are </a:t>
            </a:r>
            <a:r>
              <a:rPr lang="cs-CZ" sz="1600" dirty="0" err="1"/>
              <a:t>actually</a:t>
            </a:r>
            <a:r>
              <a:rPr lang="cs-CZ" sz="1600" dirty="0"/>
              <a:t> 670 </a:t>
            </a:r>
            <a:r>
              <a:rPr lang="cs-CZ" sz="1600" dirty="0" err="1"/>
              <a:t>children</a:t>
            </a:r>
            <a:r>
              <a:rPr lang="cs-CZ" sz="1600" dirty="0"/>
              <a:t> and 43 </a:t>
            </a:r>
            <a:r>
              <a:rPr lang="cs-CZ" sz="1600" dirty="0" err="1"/>
              <a:t>teachers</a:t>
            </a:r>
            <a:r>
              <a:rPr lang="cs-CZ" sz="1600" dirty="0"/>
              <a:t>. </a:t>
            </a:r>
          </a:p>
          <a:p>
            <a:r>
              <a:rPr lang="cs-CZ" sz="1600" dirty="0" err="1"/>
              <a:t>School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bulit in 1905, </a:t>
            </a:r>
            <a:r>
              <a:rPr lang="cs-CZ" sz="1600" dirty="0" err="1"/>
              <a:t>it‘s</a:t>
            </a:r>
            <a:r>
              <a:rPr lang="cs-CZ" sz="1600" dirty="0"/>
              <a:t>  118 </a:t>
            </a:r>
            <a:r>
              <a:rPr lang="cs-CZ" sz="1600" dirty="0" err="1"/>
              <a:t>years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its</a:t>
            </a:r>
            <a:r>
              <a:rPr lang="cs-CZ" sz="1600" dirty="0"/>
              <a:t> </a:t>
            </a:r>
            <a:r>
              <a:rPr lang="cs-CZ" sz="1600" dirty="0" err="1"/>
              <a:t>foundation</a:t>
            </a:r>
            <a:r>
              <a:rPr lang="cs-CZ" sz="1600" dirty="0"/>
              <a:t>. </a:t>
            </a:r>
            <a:r>
              <a:rPr lang="cs-CZ" sz="1600" dirty="0" err="1"/>
              <a:t>Since</a:t>
            </a:r>
            <a:r>
              <a:rPr lang="cs-CZ" sz="1600" dirty="0"/>
              <a:t> 2018‘s </a:t>
            </a:r>
            <a:r>
              <a:rPr lang="cs-CZ" sz="1600" dirty="0" err="1"/>
              <a:t>Mrs</a:t>
            </a:r>
            <a:r>
              <a:rPr lang="cs-CZ" sz="1600" dirty="0"/>
              <a:t> Jana Vavřinová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school</a:t>
            </a:r>
            <a:r>
              <a:rPr lang="cs-CZ" sz="1600" dirty="0"/>
              <a:t> </a:t>
            </a:r>
            <a:r>
              <a:rPr lang="cs-CZ" sz="1600" dirty="0" err="1"/>
              <a:t>director</a:t>
            </a:r>
            <a:r>
              <a:rPr lang="cs-CZ" sz="1600" dirty="0"/>
              <a:t> . </a:t>
            </a:r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have</a:t>
            </a:r>
            <a:r>
              <a:rPr lang="cs-CZ" sz="1600" dirty="0"/>
              <a:t> 3 </a:t>
            </a:r>
            <a:r>
              <a:rPr lang="cs-CZ" sz="1600" dirty="0" err="1"/>
              <a:t>computers</a:t>
            </a:r>
            <a:r>
              <a:rPr lang="cs-CZ" sz="1600" dirty="0"/>
              <a:t> </a:t>
            </a:r>
            <a:r>
              <a:rPr lang="cs-CZ" sz="1600" dirty="0" err="1"/>
              <a:t>classrooms</a:t>
            </a:r>
            <a:r>
              <a:rPr lang="cs-CZ" sz="1600" dirty="0"/>
              <a:t> and </a:t>
            </a:r>
            <a:r>
              <a:rPr lang="cs-CZ" sz="1600" dirty="0" err="1"/>
              <a:t>school</a:t>
            </a:r>
            <a:r>
              <a:rPr lang="cs-CZ" sz="1600" dirty="0"/>
              <a:t> </a:t>
            </a:r>
            <a:r>
              <a:rPr lang="cs-CZ" sz="1600" dirty="0" err="1"/>
              <a:t>canteen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delicious</a:t>
            </a:r>
            <a:r>
              <a:rPr lang="cs-CZ" sz="1600" dirty="0"/>
              <a:t> </a:t>
            </a:r>
            <a:r>
              <a:rPr lang="cs-CZ" sz="1600" dirty="0" err="1"/>
              <a:t>warm</a:t>
            </a:r>
            <a:r>
              <a:rPr lang="cs-CZ" sz="1600" dirty="0"/>
              <a:t> </a:t>
            </a:r>
            <a:r>
              <a:rPr lang="cs-CZ" sz="1600" dirty="0" err="1"/>
              <a:t>lunches</a:t>
            </a:r>
            <a:r>
              <a:rPr lang="cs-CZ" sz="1600" dirty="0"/>
              <a:t>.</a:t>
            </a:r>
          </a:p>
          <a:p>
            <a:pPr marL="2194560" lvl="8" indent="0">
              <a:buNone/>
            </a:pPr>
            <a:r>
              <a:rPr lang="cs-CZ" sz="1600" dirty="0"/>
              <a:t> 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school</a:t>
            </a:r>
            <a:r>
              <a:rPr lang="cs-CZ" sz="1600" dirty="0"/>
              <a:t> motto </a:t>
            </a:r>
            <a:r>
              <a:rPr lang="cs-CZ" sz="1600" dirty="0" err="1"/>
              <a:t>is</a:t>
            </a:r>
            <a:r>
              <a:rPr lang="cs-CZ" sz="1600" dirty="0"/>
              <a:t>:</a:t>
            </a:r>
          </a:p>
          <a:p>
            <a:pPr marL="114300" indent="0">
              <a:buNone/>
            </a:pPr>
            <a:r>
              <a:rPr lang="cs-CZ" sz="2000" i="1" dirty="0"/>
              <a:t>			</a:t>
            </a:r>
            <a:r>
              <a:rPr lang="cs-CZ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</a:t>
            </a: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</a:t>
            </a: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happy and   		        	   			</a:t>
            </a:r>
            <a:r>
              <a:rPr lang="cs-CZ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knowledgeable</a:t>
            </a: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02719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B638DDD-85C5-4443-8C44-015C7F0A5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1" y="3630834"/>
            <a:ext cx="3758391" cy="2818793"/>
          </a:xfrm>
          <a:prstGeom prst="rect">
            <a:avLst/>
          </a:prstGeom>
        </p:spPr>
      </p:pic>
      <p:pic>
        <p:nvPicPr>
          <p:cNvPr id="10" name="Obrázek 4" descr="Obsah obrázku text, tráva, exteriér, staré&#10;&#10;Popis se vygeneroval automaticky.">
            <a:extLst>
              <a:ext uri="{FF2B5EF4-FFF2-40B4-BE49-F238E27FC236}">
                <a16:creationId xmlns:a16="http://schemas.microsoft.com/office/drawing/2014/main" id="{3D298032-C308-4C63-8E3D-16552557D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034" y="3658419"/>
            <a:ext cx="4510072" cy="2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school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415" y="1595523"/>
            <a:ext cx="8416250" cy="4373563"/>
          </a:xfrm>
        </p:spPr>
        <p:txBody>
          <a:bodyPr/>
          <a:lstStyle/>
          <a:p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still</a:t>
            </a:r>
            <a:r>
              <a:rPr lang="cs-CZ" sz="1600" dirty="0"/>
              <a:t> </a:t>
            </a:r>
            <a:r>
              <a:rPr lang="cs-CZ" sz="1600" dirty="0" err="1"/>
              <a:t>have</a:t>
            </a:r>
            <a:r>
              <a:rPr lang="cs-CZ" sz="1600" dirty="0"/>
              <a:t> </a:t>
            </a:r>
            <a:r>
              <a:rPr lang="cs-CZ" sz="1600" dirty="0" err="1"/>
              <a:t>work</a:t>
            </a:r>
            <a:r>
              <a:rPr lang="cs-CZ" sz="1600" dirty="0"/>
              <a:t> to do: </a:t>
            </a:r>
            <a:r>
              <a:rPr lang="cs-CZ" sz="1600" dirty="0" err="1"/>
              <a:t>school</a:t>
            </a:r>
            <a:r>
              <a:rPr lang="cs-CZ" sz="1600" dirty="0"/>
              <a:t> </a:t>
            </a:r>
            <a:r>
              <a:rPr lang="cs-CZ" sz="1600" dirty="0" err="1"/>
              <a:t>olympics</a:t>
            </a:r>
            <a:r>
              <a:rPr lang="cs-CZ" sz="1600" dirty="0"/>
              <a:t>, many </a:t>
            </a:r>
            <a:r>
              <a:rPr lang="cs-CZ" sz="1600" dirty="0" err="1"/>
              <a:t>excursions</a:t>
            </a:r>
            <a:r>
              <a:rPr lang="cs-CZ" sz="1600" dirty="0"/>
              <a:t>, </a:t>
            </a:r>
            <a:r>
              <a:rPr lang="cs-CZ" sz="1600" dirty="0" err="1"/>
              <a:t>an</a:t>
            </a:r>
            <a:r>
              <a:rPr lang="cs-CZ" sz="1600" dirty="0"/>
              <a:t> </a:t>
            </a:r>
            <a:r>
              <a:rPr lang="cs-CZ" sz="1600" dirty="0" err="1"/>
              <a:t>adaptation</a:t>
            </a:r>
            <a:r>
              <a:rPr lang="cs-CZ" sz="1600" dirty="0"/>
              <a:t> </a:t>
            </a:r>
            <a:r>
              <a:rPr lang="cs-CZ" sz="1600" dirty="0" err="1"/>
              <a:t>course</a:t>
            </a:r>
            <a:r>
              <a:rPr lang="cs-CZ" sz="1600" dirty="0"/>
              <a:t>, a </a:t>
            </a:r>
            <a:r>
              <a:rPr lang="cs-CZ" sz="1600" dirty="0" err="1"/>
              <a:t>skiing</a:t>
            </a:r>
            <a:r>
              <a:rPr lang="cs-CZ" sz="1600" dirty="0"/>
              <a:t> </a:t>
            </a:r>
            <a:r>
              <a:rPr lang="cs-CZ" sz="1600" dirty="0" err="1"/>
              <a:t>course</a:t>
            </a:r>
            <a:r>
              <a:rPr lang="cs-CZ" sz="1600" dirty="0"/>
              <a:t>, a </a:t>
            </a:r>
            <a:r>
              <a:rPr lang="cs-CZ" sz="1600" dirty="0" err="1"/>
              <a:t>cycling</a:t>
            </a:r>
            <a:r>
              <a:rPr lang="cs-CZ" sz="1600" dirty="0"/>
              <a:t> </a:t>
            </a:r>
            <a:r>
              <a:rPr lang="cs-CZ" sz="1600" dirty="0" err="1"/>
              <a:t>course</a:t>
            </a:r>
            <a:r>
              <a:rPr lang="cs-CZ" sz="1600" dirty="0"/>
              <a:t>, a </a:t>
            </a:r>
            <a:r>
              <a:rPr lang="cs-CZ" sz="1600" dirty="0" err="1"/>
              <a:t>cannoying</a:t>
            </a:r>
            <a:r>
              <a:rPr lang="cs-CZ" sz="1600" dirty="0"/>
              <a:t> </a:t>
            </a:r>
            <a:r>
              <a:rPr lang="cs-CZ" sz="1600" dirty="0" err="1"/>
              <a:t>course</a:t>
            </a:r>
            <a:r>
              <a:rPr lang="cs-CZ" sz="1600" dirty="0"/>
              <a:t>, a </a:t>
            </a:r>
            <a:r>
              <a:rPr lang="cs-CZ" sz="1600" dirty="0" err="1"/>
              <a:t>swimming</a:t>
            </a:r>
            <a:r>
              <a:rPr lang="cs-CZ" sz="1600" dirty="0"/>
              <a:t> </a:t>
            </a:r>
            <a:r>
              <a:rPr lang="cs-CZ" sz="1600" dirty="0" err="1"/>
              <a:t>course</a:t>
            </a:r>
            <a:r>
              <a:rPr lang="cs-CZ" sz="1600" dirty="0"/>
              <a:t>, a </a:t>
            </a:r>
            <a:r>
              <a:rPr lang="cs-CZ" sz="1600" dirty="0" err="1"/>
              <a:t>school</a:t>
            </a:r>
            <a:r>
              <a:rPr lang="cs-CZ" sz="1600" dirty="0"/>
              <a:t> in </a:t>
            </a:r>
            <a:r>
              <a:rPr lang="cs-CZ" sz="1600" dirty="0" err="1"/>
              <a:t>nature</a:t>
            </a:r>
            <a:r>
              <a:rPr lang="cs-CZ" sz="1600" dirty="0"/>
              <a:t>,  Erasmus and a lot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others</a:t>
            </a:r>
            <a:r>
              <a:rPr lang="cs-CZ" sz="1600" dirty="0"/>
              <a:t> </a:t>
            </a:r>
            <a:r>
              <a:rPr lang="cs-CZ" sz="1600" dirty="0" err="1"/>
              <a:t>games</a:t>
            </a:r>
            <a:r>
              <a:rPr lang="cs-CZ" sz="1600" dirty="0"/>
              <a:t> and </a:t>
            </a:r>
            <a:r>
              <a:rPr lang="cs-CZ" sz="1600" dirty="0" err="1"/>
              <a:t>activities</a:t>
            </a:r>
            <a:r>
              <a:rPr lang="cs-CZ" sz="1600" dirty="0"/>
              <a:t>. </a:t>
            </a:r>
            <a:r>
              <a:rPr lang="cs-CZ" sz="1600" dirty="0" err="1"/>
              <a:t>We</a:t>
            </a:r>
            <a:r>
              <a:rPr lang="cs-CZ" sz="1600" dirty="0"/>
              <a:t> are proud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our</a:t>
            </a:r>
            <a:r>
              <a:rPr lang="cs-CZ" sz="1600" dirty="0"/>
              <a:t> </a:t>
            </a:r>
            <a:r>
              <a:rPr lang="cs-CZ" sz="1600" dirty="0" err="1"/>
              <a:t>school</a:t>
            </a:r>
            <a:r>
              <a:rPr lang="cs-CZ" sz="1600" dirty="0"/>
              <a:t> band, </a:t>
            </a:r>
            <a:r>
              <a:rPr lang="cs-CZ" sz="1600" dirty="0" err="1"/>
              <a:t>that</a:t>
            </a:r>
            <a:r>
              <a:rPr lang="cs-CZ" sz="1600" dirty="0"/>
              <a:t> </a:t>
            </a:r>
            <a:r>
              <a:rPr lang="cs-CZ" sz="1600" dirty="0" err="1"/>
              <a:t>performs</a:t>
            </a:r>
            <a:r>
              <a:rPr lang="cs-CZ" sz="1600" dirty="0"/>
              <a:t> </a:t>
            </a:r>
            <a:r>
              <a:rPr lang="cs-CZ" sz="1600" dirty="0" err="1"/>
              <a:t>at</a:t>
            </a:r>
            <a:r>
              <a:rPr lang="cs-CZ" sz="1600" dirty="0"/>
              <a:t> majority </a:t>
            </a:r>
            <a:r>
              <a:rPr lang="cs-CZ" sz="1600" dirty="0" err="1"/>
              <a:t>school</a:t>
            </a:r>
            <a:r>
              <a:rPr lang="cs-CZ" sz="1600" dirty="0"/>
              <a:t> </a:t>
            </a:r>
            <a:r>
              <a:rPr lang="cs-CZ" sz="1600" dirty="0" err="1"/>
              <a:t>events</a:t>
            </a:r>
            <a:r>
              <a:rPr lang="cs-CZ" sz="1600" dirty="0"/>
              <a:t>. 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32" y="2830315"/>
            <a:ext cx="2540360" cy="1905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32" y="4754439"/>
            <a:ext cx="2540360" cy="1905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02719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041A410D-8BF2-4E77-B994-2792872A71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94" t="14575" r="33893" b="33940"/>
          <a:stretch/>
        </p:blipFill>
        <p:spPr>
          <a:xfrm>
            <a:off x="314296" y="2780929"/>
            <a:ext cx="5117765" cy="38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-ACTIVITIES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1447800"/>
            <a:ext cx="9114331" cy="4459116"/>
          </a:xfrm>
        </p:spPr>
        <p:txBody>
          <a:bodyPr/>
          <a:lstStyle/>
          <a:p>
            <a:r>
              <a:rPr lang="cs-CZ" sz="1600" dirty="0" err="1"/>
              <a:t>Our</a:t>
            </a:r>
            <a:r>
              <a:rPr lang="cs-CZ" sz="1600" dirty="0"/>
              <a:t> </a:t>
            </a:r>
            <a:r>
              <a:rPr lang="cs-CZ" sz="1600" dirty="0" err="1"/>
              <a:t>school</a:t>
            </a:r>
            <a:r>
              <a:rPr lang="cs-CZ" sz="1600" dirty="0"/>
              <a:t> </a:t>
            </a:r>
            <a:r>
              <a:rPr lang="cs-CZ" sz="1600" dirty="0" err="1"/>
              <a:t>parliament</a:t>
            </a:r>
            <a:r>
              <a:rPr lang="cs-CZ" sz="1600" dirty="0"/>
              <a:t> </a:t>
            </a:r>
            <a:r>
              <a:rPr lang="cs-CZ" sz="1600" dirty="0" err="1"/>
              <a:t>always</a:t>
            </a:r>
            <a:r>
              <a:rPr lang="cs-CZ" sz="1600" dirty="0"/>
              <a:t> </a:t>
            </a:r>
            <a:r>
              <a:rPr lang="cs-CZ" sz="1600" dirty="0" err="1"/>
              <a:t>comes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something</a:t>
            </a:r>
            <a:r>
              <a:rPr lang="cs-CZ" sz="1600" dirty="0"/>
              <a:t> </a:t>
            </a:r>
            <a:r>
              <a:rPr lang="cs-CZ" sz="1600" dirty="0" err="1"/>
              <a:t>new</a:t>
            </a:r>
            <a:r>
              <a:rPr lang="cs-CZ" sz="1600" dirty="0"/>
              <a:t> to do: As </a:t>
            </a:r>
            <a:r>
              <a:rPr lang="cs-CZ" sz="1600" dirty="0" err="1"/>
              <a:t>our</a:t>
            </a:r>
            <a:r>
              <a:rPr lang="cs-CZ" sz="1600" dirty="0"/>
              <a:t> a </a:t>
            </a:r>
            <a:r>
              <a:rPr lang="cs-CZ" sz="1600" dirty="0" err="1"/>
              <a:t>day</a:t>
            </a:r>
            <a:r>
              <a:rPr lang="cs-CZ" sz="1600" dirty="0"/>
              <a:t> in party </a:t>
            </a:r>
            <a:r>
              <a:rPr lang="cs-CZ" sz="1600" dirty="0" err="1"/>
              <a:t>dress</a:t>
            </a:r>
            <a:r>
              <a:rPr lang="cs-CZ" sz="1600" dirty="0"/>
              <a:t>, Halloween, food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animals</a:t>
            </a:r>
            <a:r>
              <a:rPr lang="cs-CZ" sz="1600" dirty="0"/>
              <a:t>, </a:t>
            </a:r>
            <a:r>
              <a:rPr lang="cs-CZ" sz="1600" dirty="0" err="1"/>
              <a:t>competitions</a:t>
            </a:r>
            <a:r>
              <a:rPr lang="cs-CZ" sz="1600" dirty="0"/>
              <a:t> in </a:t>
            </a:r>
            <a:r>
              <a:rPr lang="cs-CZ" sz="1600" dirty="0" err="1"/>
              <a:t>language</a:t>
            </a:r>
            <a:r>
              <a:rPr lang="cs-CZ" sz="1600" dirty="0"/>
              <a:t> </a:t>
            </a:r>
            <a:r>
              <a:rPr lang="cs-CZ" sz="1600" dirty="0" err="1"/>
              <a:t>skills</a:t>
            </a:r>
            <a:r>
              <a:rPr lang="cs-CZ" sz="1600" dirty="0"/>
              <a:t>, </a:t>
            </a:r>
            <a:r>
              <a:rPr lang="cs-CZ" sz="1600" dirty="0" err="1"/>
              <a:t>visits</a:t>
            </a:r>
            <a:r>
              <a:rPr lang="cs-CZ" sz="1600" dirty="0"/>
              <a:t> </a:t>
            </a:r>
            <a:r>
              <a:rPr lang="cs-CZ" sz="1600" dirty="0" err="1"/>
              <a:t>at</a:t>
            </a:r>
            <a:r>
              <a:rPr lang="cs-CZ" sz="1600" dirty="0"/>
              <a:t> </a:t>
            </a:r>
            <a:r>
              <a:rPr lang="cs-CZ" sz="1600" dirty="0" err="1"/>
              <a:t>Seniors</a:t>
            </a:r>
            <a:r>
              <a:rPr lang="cs-CZ" sz="1600" dirty="0"/>
              <a:t> </a:t>
            </a:r>
            <a:r>
              <a:rPr lang="cs-CZ" sz="1600" dirty="0" err="1"/>
              <a:t>institutes</a:t>
            </a:r>
            <a:r>
              <a:rPr lang="cs-CZ" sz="1600" dirty="0"/>
              <a:t>, </a:t>
            </a:r>
            <a:r>
              <a:rPr lang="cs-CZ" sz="1600" dirty="0" err="1"/>
              <a:t>day</a:t>
            </a:r>
            <a:r>
              <a:rPr lang="cs-CZ" sz="1600" dirty="0"/>
              <a:t> </a:t>
            </a:r>
            <a:r>
              <a:rPr lang="cs-CZ" sz="1600" dirty="0" err="1"/>
              <a:t>without</a:t>
            </a:r>
            <a:r>
              <a:rPr lang="cs-CZ" sz="1600" dirty="0"/>
              <a:t> </a:t>
            </a:r>
            <a:r>
              <a:rPr lang="cs-CZ" sz="1600" dirty="0" err="1"/>
              <a:t>school</a:t>
            </a:r>
            <a:r>
              <a:rPr lang="cs-CZ" sz="1600" dirty="0"/>
              <a:t> </a:t>
            </a:r>
            <a:r>
              <a:rPr lang="cs-CZ" sz="1600" dirty="0" err="1"/>
              <a:t>bags</a:t>
            </a:r>
            <a:r>
              <a:rPr lang="cs-CZ" sz="1600" dirty="0"/>
              <a:t>, </a:t>
            </a:r>
            <a:r>
              <a:rPr lang="cs-CZ" sz="1600" dirty="0" err="1"/>
              <a:t>board</a:t>
            </a:r>
            <a:r>
              <a:rPr lang="cs-CZ" sz="1600" dirty="0"/>
              <a:t> </a:t>
            </a:r>
            <a:r>
              <a:rPr lang="cs-CZ" sz="1600" dirty="0" err="1"/>
              <a:t>games</a:t>
            </a:r>
            <a:r>
              <a:rPr lang="cs-CZ" sz="1600" dirty="0"/>
              <a:t> </a:t>
            </a:r>
            <a:r>
              <a:rPr lang="cs-CZ" sz="1600" dirty="0" err="1"/>
              <a:t>etc</a:t>
            </a:r>
            <a:r>
              <a:rPr lang="cs-CZ" sz="1600" dirty="0"/>
              <a:t>.</a:t>
            </a:r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02719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28BCB28-24DB-4097-9B29-0017E70103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9"/>
          <a:stretch/>
        </p:blipFill>
        <p:spPr bwMode="auto">
          <a:xfrm>
            <a:off x="378661" y="2519844"/>
            <a:ext cx="1553584" cy="2142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0512FD9-6673-4117-A27B-1DC3D369E00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5"/>
          <a:stretch/>
        </p:blipFill>
        <p:spPr bwMode="auto">
          <a:xfrm>
            <a:off x="1959941" y="2519844"/>
            <a:ext cx="1997858" cy="2151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B1995AA-08C5-4064-BD1A-70F183D142C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29769" r="28490" b="27630"/>
          <a:stretch/>
        </p:blipFill>
        <p:spPr bwMode="auto">
          <a:xfrm>
            <a:off x="321846" y="4700149"/>
            <a:ext cx="1604766" cy="1749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821B6DB-D62C-4A0A-8BAB-3DBFD3686E2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49" y="5340417"/>
            <a:ext cx="1474062" cy="118715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C45680-8ADE-4613-BCC0-C5DD8413E81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95" y="4700148"/>
            <a:ext cx="1419945" cy="174947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C56F246-1E0A-4F89-B070-FD2B8EB93D2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22" y="4700148"/>
            <a:ext cx="1419945" cy="174947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0EDB37B-313D-4D0F-85F0-1C2D3169C14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86" y="4226047"/>
            <a:ext cx="2686491" cy="230152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EF477A0-C6AF-4333-91A4-6E035BBA9BC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61" y="2519844"/>
            <a:ext cx="2532255" cy="1706203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9BF4663F-9B28-465F-B717-D9E88700334B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3" b="12814"/>
          <a:stretch/>
        </p:blipFill>
        <p:spPr bwMode="auto">
          <a:xfrm>
            <a:off x="6571177" y="2500478"/>
            <a:ext cx="1950255" cy="1706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0BC59B95-335E-4E07-A95F-07EF447578F8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/>
          <a:stretch/>
        </p:blipFill>
        <p:spPr bwMode="auto">
          <a:xfrm>
            <a:off x="7507751" y="4232463"/>
            <a:ext cx="1552786" cy="1022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023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AND CITY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02719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74F0D66-2F10-46B2-BA23-81E4241316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16" y="2408660"/>
            <a:ext cx="2209973" cy="154778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322D034-A4D1-40F9-AEFB-791199B05234}"/>
              </a:ext>
            </a:extLst>
          </p:cNvPr>
          <p:cNvSpPr txBox="1"/>
          <p:nvPr/>
        </p:nvSpPr>
        <p:spPr>
          <a:xfrm>
            <a:off x="292048" y="1657244"/>
            <a:ext cx="86509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teachers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are many </a:t>
            </a:r>
            <a:r>
              <a:rPr lang="cs-CZ" dirty="0" err="1"/>
              <a:t>projects</a:t>
            </a:r>
            <a:r>
              <a:rPr lang="cs-CZ" dirty="0"/>
              <a:t> and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trainings</a:t>
            </a:r>
            <a:r>
              <a:rPr lang="cs-CZ" dirty="0"/>
              <a:t> to drive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/>
              <a:t>careers</a:t>
            </a:r>
            <a:r>
              <a:rPr lang="cs-CZ" dirty="0"/>
              <a:t>.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has a very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 </a:t>
            </a:r>
            <a:r>
              <a:rPr lang="cs-CZ" dirty="0" err="1"/>
              <a:t>with</a:t>
            </a:r>
            <a:r>
              <a:rPr lang="cs-CZ" dirty="0"/>
              <a:t>  </a:t>
            </a:r>
            <a:r>
              <a:rPr lang="cs-CZ" dirty="0" err="1"/>
              <a:t>the</a:t>
            </a:r>
            <a:r>
              <a:rPr lang="cs-CZ" dirty="0"/>
              <a:t> city </a:t>
            </a:r>
            <a:r>
              <a:rPr lang="cs-CZ" dirty="0" err="1"/>
              <a:t>authority</a:t>
            </a:r>
            <a:r>
              <a:rPr lang="cs-CZ" dirty="0"/>
              <a:t> and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to </a:t>
            </a:r>
            <a:r>
              <a:rPr lang="cs-CZ" dirty="0" err="1"/>
              <a:t>developed</a:t>
            </a:r>
            <a:r>
              <a:rPr lang="cs-CZ" dirty="0"/>
              <a:t> and </a:t>
            </a:r>
            <a:r>
              <a:rPr lang="cs-CZ" dirty="0" err="1"/>
              <a:t>maintain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in </a:t>
            </a:r>
            <a:r>
              <a:rPr lang="cs-CZ" dirty="0" err="1"/>
              <a:t>our</a:t>
            </a:r>
            <a:r>
              <a:rPr lang="cs-CZ" dirty="0"/>
              <a:t> city.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 Vysoké Mýto </a:t>
            </a:r>
            <a:r>
              <a:rPr lang="cs-CZ" dirty="0" err="1"/>
              <a:t>seats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majour</a:t>
            </a:r>
            <a:r>
              <a:rPr lang="cs-CZ" dirty="0"/>
              <a:t> </a:t>
            </a:r>
            <a:r>
              <a:rPr lang="cs-CZ" dirty="0" err="1"/>
              <a:t>region‘s</a:t>
            </a:r>
            <a:r>
              <a:rPr lang="cs-CZ" dirty="0"/>
              <a:t> </a:t>
            </a:r>
            <a:r>
              <a:rPr lang="cs-CZ" dirty="0" err="1"/>
              <a:t>employer</a:t>
            </a:r>
            <a:r>
              <a:rPr lang="cs-CZ" dirty="0"/>
              <a:t> – </a:t>
            </a:r>
            <a:r>
              <a:rPr lang="cs-CZ" dirty="0" err="1"/>
              <a:t>company</a:t>
            </a:r>
            <a:r>
              <a:rPr lang="cs-CZ" dirty="0"/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Iveco Czech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a.s. </a:t>
            </a:r>
            <a:r>
              <a:rPr lang="cs-CZ" dirty="0" err="1"/>
              <a:t>with</a:t>
            </a:r>
            <a:r>
              <a:rPr lang="cs-CZ" dirty="0"/>
              <a:t>  3900 </a:t>
            </a:r>
            <a:r>
              <a:rPr lang="cs-CZ" dirty="0" err="1"/>
              <a:t>workers</a:t>
            </a:r>
            <a:r>
              <a:rPr lang="cs-CZ" dirty="0"/>
              <a:t>. Iveco Bus </a:t>
            </a:r>
            <a:r>
              <a:rPr lang="cs-CZ" dirty="0" err="1"/>
              <a:t>produces</a:t>
            </a:r>
            <a:r>
              <a:rPr lang="cs-CZ" dirty="0"/>
              <a:t> </a:t>
            </a:r>
            <a:r>
              <a:rPr lang="cs-CZ" dirty="0" err="1"/>
              <a:t>apx</a:t>
            </a:r>
            <a:r>
              <a:rPr lang="cs-CZ" dirty="0"/>
              <a:t>. 22 </a:t>
            </a:r>
            <a:r>
              <a:rPr lang="cs-CZ" dirty="0" err="1"/>
              <a:t>buses</a:t>
            </a:r>
            <a:r>
              <a:rPr lang="cs-CZ" dirty="0"/>
              <a:t> per </a:t>
            </a:r>
            <a:r>
              <a:rPr lang="cs-CZ" dirty="0" err="1"/>
              <a:t>day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4768 </a:t>
            </a:r>
            <a:r>
              <a:rPr lang="cs-CZ" dirty="0" err="1"/>
              <a:t>buses</a:t>
            </a:r>
            <a:r>
              <a:rPr lang="cs-CZ" dirty="0"/>
              <a:t> per </a:t>
            </a:r>
            <a:r>
              <a:rPr lang="cs-CZ" dirty="0" err="1"/>
              <a:t>year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B88F1259-5E7B-4917-A930-5FE45A819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29" r="91344">
                        <a14:foregroundMark x1="8162" y1="29667" x2="5029" y2="42333"/>
                        <a14:foregroundMark x1="5029" y1="42333" x2="6430" y2="72500"/>
                        <a14:foregroundMark x1="90272" y1="23833" x2="91344" y2="78333"/>
                        <a14:foregroundMark x1="76669" y1="74000" x2="77906" y2="73667"/>
                        <a14:foregroundMark x1="82440" y1="79667" x2="87139" y2="79667"/>
                        <a14:backgroundMark x1="44106" y1="80333" x2="44106" y2="80333"/>
                        <a14:backgroundMark x1="49876" y1="81333" x2="49876" y2="81333"/>
                        <a14:backgroundMark x1="62160" y1="82500" x2="62160" y2="825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2792" y="4674994"/>
            <a:ext cx="4644008" cy="22971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6261301-B3B6-4C28-9C27-819AE66A16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50" t="49906" r="15132" b="20003"/>
          <a:stretch/>
        </p:blipFill>
        <p:spPr>
          <a:xfrm>
            <a:off x="208115" y="5520394"/>
            <a:ext cx="3888432" cy="94679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214F46-0827-4469-8874-694F28E564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43" t="39464" r="35608" b="36118"/>
          <a:stretch/>
        </p:blipFill>
        <p:spPr>
          <a:xfrm>
            <a:off x="417653" y="3257517"/>
            <a:ext cx="2169929" cy="1062576"/>
          </a:xfrm>
          <a:prstGeom prst="rect">
            <a:avLst/>
          </a:prstGeom>
        </p:spPr>
      </p:pic>
      <p:pic>
        <p:nvPicPr>
          <p:cNvPr id="9" name="Picture 2" descr="Sportovni den 2022 _30_.JPG">
            <a:extLst>
              <a:ext uri="{FF2B5EF4-FFF2-40B4-BE49-F238E27FC236}">
                <a16:creationId xmlns:a16="http://schemas.microsoft.com/office/drawing/2014/main" id="{4D2D42FD-6209-4BF6-9F18-91BE67FE3F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699081"/>
            <a:ext cx="2169929" cy="14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1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023" y="3372136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Thank you for your attention</a:t>
            </a:r>
            <a:r>
              <a:rPr lang="cs-CZ" sz="36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7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439"/>
            <a:ext cx="4377386" cy="93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ZŠ Javornického Vysoké Mýto – Logo">
            <a:hlinkClick r:id="rId4"/>
            <a:extLst>
              <a:ext uri="{FF2B5EF4-FFF2-40B4-BE49-F238E27FC236}">
                <a16:creationId xmlns:a16="http://schemas.microsoft.com/office/drawing/2014/main" id="{9F72C9E0-6256-48CD-A09B-6D46BF22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8547"/>
            <a:ext cx="1080120" cy="13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8B4D0177-A8D5-4EF4-9799-8D532D8DA8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567" t="59272" r="11093" b="11093"/>
          <a:stretch/>
        </p:blipFill>
        <p:spPr>
          <a:xfrm>
            <a:off x="5539135" y="5087416"/>
            <a:ext cx="3163889" cy="158194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7608544-A00C-4E13-9A45-7B0818F2A091}"/>
              </a:ext>
            </a:extLst>
          </p:cNvPr>
          <p:cNvSpPr txBox="1"/>
          <p:nvPr/>
        </p:nvSpPr>
        <p:spPr>
          <a:xfrm>
            <a:off x="1043608" y="1956364"/>
            <a:ext cx="83328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More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on:</a:t>
            </a:r>
          </a:p>
          <a:p>
            <a:r>
              <a:rPr lang="cs-CZ" dirty="0"/>
              <a:t>                  </a:t>
            </a:r>
            <a:r>
              <a:rPr lang="cs-CZ" b="1" dirty="0"/>
              <a:t>www.zsjavornickeho.cz </a:t>
            </a:r>
          </a:p>
          <a:p>
            <a:endParaRPr lang="cs-CZ" b="1" dirty="0"/>
          </a:p>
          <a:p>
            <a:r>
              <a:rPr lang="cs-CZ" sz="1600" b="1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Základní škola Vysoké Mýto, Javornického, příspěvková organizace</a:t>
            </a:r>
            <a:endParaRPr lang="cs-CZ" sz="1600" b="1" dirty="0">
              <a:solidFill>
                <a:srgbClr val="0070C0"/>
              </a:solidFill>
            </a:endParaRPr>
          </a:p>
          <a:p>
            <a:r>
              <a:rPr lang="cs-CZ" dirty="0"/>
              <a:t>	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						</a:t>
            </a:r>
          </a:p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	Markéta Kotasová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5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9084</TotalTime>
  <Words>382</Words>
  <Application>Microsoft Office PowerPoint</Application>
  <PresentationFormat>Předvádění na obrazovce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Century Gothic</vt:lpstr>
      <vt:lpstr>Consolas</vt:lpstr>
      <vt:lpstr>Lékárna</vt:lpstr>
      <vt:lpstr>Basic school Javornického vysOKÉ Mýto</vt:lpstr>
      <vt:lpstr>Prezentace aplikace PowerPoint</vt:lpstr>
      <vt:lpstr>Prezentace aplikace PowerPoint</vt:lpstr>
      <vt:lpstr>Our school</vt:lpstr>
      <vt:lpstr>Our school</vt:lpstr>
      <vt:lpstr>Our school -ACTIVITIES</vt:lpstr>
      <vt:lpstr>Our school AND CITY</vt:lpstr>
      <vt:lpstr>Thank you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school Javornického vys.Mýto</dc:title>
  <dc:creator>9D2022</dc:creator>
  <cp:lastModifiedBy>Markéta KOTASOVÁ</cp:lastModifiedBy>
  <cp:revision>43</cp:revision>
  <dcterms:created xsi:type="dcterms:W3CDTF">2023-01-25T09:57:57Z</dcterms:created>
  <dcterms:modified xsi:type="dcterms:W3CDTF">2023-02-02T11:48:54Z</dcterms:modified>
</cp:coreProperties>
</file>