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67" r:id="rId15"/>
    <p:sldId id="271" r:id="rId16"/>
    <p:sldId id="272" r:id="rId1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2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1" y="2130427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527C-77A4-4FD3-A8B7-BCA907464E50}" type="datetimeFigureOut">
              <a:rPr lang="sk-SK" smtClean="0"/>
              <a:t>22. 12. 2022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2958-C619-47DD-ABDA-8A13BF2E68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36887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527C-77A4-4FD3-A8B7-BCA907464E50}" type="datetimeFigureOut">
              <a:rPr lang="sk-SK" smtClean="0"/>
              <a:t>22. 12. 2022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2958-C619-47DD-ABDA-8A13BF2E68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2192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527C-77A4-4FD3-A8B7-BCA907464E50}" type="datetimeFigureOut">
              <a:rPr lang="sk-SK" smtClean="0"/>
              <a:t>22. 12. 2022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2958-C619-47DD-ABDA-8A13BF2E68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3906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527C-77A4-4FD3-A8B7-BCA907464E50}" type="datetimeFigureOut">
              <a:rPr lang="sk-SK" smtClean="0"/>
              <a:t>22. 12. 2022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2958-C619-47DD-ABDA-8A13BF2E68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65965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527C-77A4-4FD3-A8B7-BCA907464E50}" type="datetimeFigureOut">
              <a:rPr lang="sk-SK" smtClean="0"/>
              <a:t>22. 12. 2022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2958-C619-47DD-ABDA-8A13BF2E68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3366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527C-77A4-4FD3-A8B7-BCA907464E50}" type="datetimeFigureOut">
              <a:rPr lang="sk-SK" smtClean="0"/>
              <a:t>22. 12. 2022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2958-C619-47DD-ABDA-8A13BF2E68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61878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527C-77A4-4FD3-A8B7-BCA907464E50}" type="datetimeFigureOut">
              <a:rPr lang="sk-SK" smtClean="0"/>
              <a:t>22. 12. 2022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2958-C619-47DD-ABDA-8A13BF2E68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9411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527C-77A4-4FD3-A8B7-BCA907464E50}" type="datetimeFigureOut">
              <a:rPr lang="sk-SK" smtClean="0"/>
              <a:t>22. 12. 2022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2958-C619-47DD-ABDA-8A13BF2E68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0657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527C-77A4-4FD3-A8B7-BCA907464E50}" type="datetimeFigureOut">
              <a:rPr lang="sk-SK" smtClean="0"/>
              <a:t>22. 12. 2022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2958-C619-47DD-ABDA-8A13BF2E68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37233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527C-77A4-4FD3-A8B7-BCA907464E50}" type="datetimeFigureOut">
              <a:rPr lang="sk-SK" smtClean="0"/>
              <a:t>22. 12. 2022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2958-C619-47DD-ABDA-8A13BF2E68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5473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3527C-77A4-4FD3-A8B7-BCA907464E50}" type="datetimeFigureOut">
              <a:rPr lang="sk-SK" smtClean="0"/>
              <a:t>22. 12. 2022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4B2958-C619-47DD-ABDA-8A13BF2E68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32921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3527C-77A4-4FD3-A8B7-BCA907464E50}" type="datetimeFigureOut">
              <a:rPr lang="sk-SK" smtClean="0"/>
              <a:t>22. 12. 2022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B2958-C619-47DD-ABDA-8A13BF2E689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7915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jpeg"/><Relationship Id="rId13" Type="http://schemas.openxmlformats.org/officeDocument/2006/relationships/image" Target="../media/image130.jpeg"/><Relationship Id="rId3" Type="http://schemas.openxmlformats.org/officeDocument/2006/relationships/image" Target="../media/image120.jpeg"/><Relationship Id="rId7" Type="http://schemas.openxmlformats.org/officeDocument/2006/relationships/image" Target="../media/image124.jpeg"/><Relationship Id="rId12" Type="http://schemas.openxmlformats.org/officeDocument/2006/relationships/image" Target="../media/image129.jpeg"/><Relationship Id="rId2" Type="http://schemas.openxmlformats.org/officeDocument/2006/relationships/image" Target="../media/image119.jpeg"/><Relationship Id="rId16" Type="http://schemas.openxmlformats.org/officeDocument/2006/relationships/image" Target="../media/image1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3.jpeg"/><Relationship Id="rId11" Type="http://schemas.openxmlformats.org/officeDocument/2006/relationships/image" Target="../media/image128.jpeg"/><Relationship Id="rId5" Type="http://schemas.openxmlformats.org/officeDocument/2006/relationships/image" Target="../media/image122.jpeg"/><Relationship Id="rId15" Type="http://schemas.openxmlformats.org/officeDocument/2006/relationships/image" Target="../media/image132.jpeg"/><Relationship Id="rId10" Type="http://schemas.openxmlformats.org/officeDocument/2006/relationships/image" Target="../media/image127.jpeg"/><Relationship Id="rId4" Type="http://schemas.openxmlformats.org/officeDocument/2006/relationships/image" Target="../media/image121.jpeg"/><Relationship Id="rId9" Type="http://schemas.openxmlformats.org/officeDocument/2006/relationships/image" Target="../media/image126.jpeg"/><Relationship Id="rId14" Type="http://schemas.openxmlformats.org/officeDocument/2006/relationships/image" Target="../media/image1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jpeg"/><Relationship Id="rId13" Type="http://schemas.openxmlformats.org/officeDocument/2006/relationships/image" Target="../media/image145.jpeg"/><Relationship Id="rId3" Type="http://schemas.openxmlformats.org/officeDocument/2006/relationships/image" Target="../media/image135.jpeg"/><Relationship Id="rId7" Type="http://schemas.openxmlformats.org/officeDocument/2006/relationships/image" Target="../media/image139.jpeg"/><Relationship Id="rId12" Type="http://schemas.openxmlformats.org/officeDocument/2006/relationships/image" Target="../media/image144.jpeg"/><Relationship Id="rId2" Type="http://schemas.openxmlformats.org/officeDocument/2006/relationships/image" Target="../media/image134.jpeg"/><Relationship Id="rId16" Type="http://schemas.openxmlformats.org/officeDocument/2006/relationships/image" Target="../media/image1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jpeg"/><Relationship Id="rId11" Type="http://schemas.openxmlformats.org/officeDocument/2006/relationships/image" Target="../media/image143.jpeg"/><Relationship Id="rId5" Type="http://schemas.openxmlformats.org/officeDocument/2006/relationships/image" Target="../media/image137.jpeg"/><Relationship Id="rId15" Type="http://schemas.openxmlformats.org/officeDocument/2006/relationships/image" Target="../media/image147.jpeg"/><Relationship Id="rId10" Type="http://schemas.openxmlformats.org/officeDocument/2006/relationships/image" Target="../media/image142.jpeg"/><Relationship Id="rId4" Type="http://schemas.openxmlformats.org/officeDocument/2006/relationships/image" Target="../media/image136.jpeg"/><Relationship Id="rId9" Type="http://schemas.openxmlformats.org/officeDocument/2006/relationships/image" Target="../media/image141.jpeg"/><Relationship Id="rId14" Type="http://schemas.openxmlformats.org/officeDocument/2006/relationships/image" Target="../media/image14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jpeg"/><Relationship Id="rId13" Type="http://schemas.openxmlformats.org/officeDocument/2006/relationships/image" Target="../media/image160.jpeg"/><Relationship Id="rId3" Type="http://schemas.openxmlformats.org/officeDocument/2006/relationships/image" Target="../media/image150.jpeg"/><Relationship Id="rId7" Type="http://schemas.openxmlformats.org/officeDocument/2006/relationships/image" Target="../media/image154.jpeg"/><Relationship Id="rId12" Type="http://schemas.openxmlformats.org/officeDocument/2006/relationships/image" Target="../media/image159.jpeg"/><Relationship Id="rId2" Type="http://schemas.openxmlformats.org/officeDocument/2006/relationships/image" Target="../media/image149.jpeg"/><Relationship Id="rId16" Type="http://schemas.openxmlformats.org/officeDocument/2006/relationships/image" Target="../media/image1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jpeg"/><Relationship Id="rId11" Type="http://schemas.openxmlformats.org/officeDocument/2006/relationships/image" Target="../media/image158.jpeg"/><Relationship Id="rId5" Type="http://schemas.openxmlformats.org/officeDocument/2006/relationships/image" Target="../media/image152.jpeg"/><Relationship Id="rId15" Type="http://schemas.openxmlformats.org/officeDocument/2006/relationships/image" Target="../media/image162.jpeg"/><Relationship Id="rId10" Type="http://schemas.openxmlformats.org/officeDocument/2006/relationships/image" Target="../media/image157.jpeg"/><Relationship Id="rId4" Type="http://schemas.openxmlformats.org/officeDocument/2006/relationships/image" Target="../media/image151.jpeg"/><Relationship Id="rId9" Type="http://schemas.openxmlformats.org/officeDocument/2006/relationships/image" Target="../media/image156.jpeg"/><Relationship Id="rId14" Type="http://schemas.openxmlformats.org/officeDocument/2006/relationships/image" Target="../media/image16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jpeg"/><Relationship Id="rId2" Type="http://schemas.openxmlformats.org/officeDocument/2006/relationships/image" Target="../media/image16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7.jpeg"/><Relationship Id="rId4" Type="http://schemas.openxmlformats.org/officeDocument/2006/relationships/image" Target="../media/image16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jpeg"/><Relationship Id="rId3" Type="http://schemas.openxmlformats.org/officeDocument/2006/relationships/image" Target="../media/image169.jpeg"/><Relationship Id="rId7" Type="http://schemas.openxmlformats.org/officeDocument/2006/relationships/image" Target="../media/image173.jpeg"/><Relationship Id="rId2" Type="http://schemas.openxmlformats.org/officeDocument/2006/relationships/image" Target="../media/image1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2.jpeg"/><Relationship Id="rId11" Type="http://schemas.openxmlformats.org/officeDocument/2006/relationships/image" Target="../media/image177.jpeg"/><Relationship Id="rId5" Type="http://schemas.openxmlformats.org/officeDocument/2006/relationships/image" Target="../media/image171.jpeg"/><Relationship Id="rId10" Type="http://schemas.openxmlformats.org/officeDocument/2006/relationships/image" Target="../media/image176.jpeg"/><Relationship Id="rId4" Type="http://schemas.openxmlformats.org/officeDocument/2006/relationships/image" Target="../media/image170.jpeg"/><Relationship Id="rId9" Type="http://schemas.openxmlformats.org/officeDocument/2006/relationships/image" Target="../media/image17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jpeg"/><Relationship Id="rId7" Type="http://schemas.openxmlformats.org/officeDocument/2006/relationships/image" Target="../media/image183.jpeg"/><Relationship Id="rId2" Type="http://schemas.openxmlformats.org/officeDocument/2006/relationships/image" Target="../media/image17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2.jpeg"/><Relationship Id="rId5" Type="http://schemas.openxmlformats.org/officeDocument/2006/relationships/image" Target="../media/image181.jpeg"/><Relationship Id="rId4" Type="http://schemas.openxmlformats.org/officeDocument/2006/relationships/image" Target="../media/image18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jpeg"/><Relationship Id="rId2" Type="http://schemas.openxmlformats.org/officeDocument/2006/relationships/image" Target="../media/image18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jpeg"/><Relationship Id="rId16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2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5" Type="http://schemas.openxmlformats.org/officeDocument/2006/relationships/image" Target="../media/image4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Relationship Id="rId14" Type="http://schemas.openxmlformats.org/officeDocument/2006/relationships/image" Target="../media/image43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55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12" Type="http://schemas.openxmlformats.org/officeDocument/2006/relationships/image" Target="../media/image54.jpeg"/><Relationship Id="rId17" Type="http://schemas.openxmlformats.org/officeDocument/2006/relationships/image" Target="../media/image59.jpeg"/><Relationship Id="rId2" Type="http://schemas.openxmlformats.org/officeDocument/2006/relationships/image" Target="../media/image45.jpeg"/><Relationship Id="rId16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11" Type="http://schemas.openxmlformats.org/officeDocument/2006/relationships/image" Target="../media/image53.jpeg"/><Relationship Id="rId5" Type="http://schemas.openxmlformats.org/officeDocument/2006/relationships/image" Target="../media/image48.jpeg"/><Relationship Id="rId15" Type="http://schemas.openxmlformats.org/officeDocument/2006/relationships/image" Target="../media/image57.jpeg"/><Relationship Id="rId10" Type="http://schemas.openxmlformats.org/officeDocument/2006/relationships/image" Target="../media/image52.jpeg"/><Relationship Id="rId4" Type="http://schemas.openxmlformats.org/officeDocument/2006/relationships/image" Target="../media/image47.jpeg"/><Relationship Id="rId9" Type="http://schemas.openxmlformats.org/officeDocument/2006/relationships/image" Target="../media/image51.jpeg"/><Relationship Id="rId14" Type="http://schemas.openxmlformats.org/officeDocument/2006/relationships/image" Target="../media/image5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13" Type="http://schemas.openxmlformats.org/officeDocument/2006/relationships/image" Target="../media/image71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12" Type="http://schemas.openxmlformats.org/officeDocument/2006/relationships/image" Target="../media/image70.jpeg"/><Relationship Id="rId2" Type="http://schemas.openxmlformats.org/officeDocument/2006/relationships/image" Target="../media/image60.jpeg"/><Relationship Id="rId16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11" Type="http://schemas.openxmlformats.org/officeDocument/2006/relationships/image" Target="../media/image69.jpeg"/><Relationship Id="rId5" Type="http://schemas.openxmlformats.org/officeDocument/2006/relationships/image" Target="../media/image63.jpeg"/><Relationship Id="rId15" Type="http://schemas.openxmlformats.org/officeDocument/2006/relationships/image" Target="../media/image73.jpeg"/><Relationship Id="rId10" Type="http://schemas.openxmlformats.org/officeDocument/2006/relationships/image" Target="../media/image68.jpeg"/><Relationship Id="rId4" Type="http://schemas.openxmlformats.org/officeDocument/2006/relationships/image" Target="../media/image62.jpeg"/><Relationship Id="rId9" Type="http://schemas.openxmlformats.org/officeDocument/2006/relationships/image" Target="../media/image67.jpeg"/><Relationship Id="rId14" Type="http://schemas.openxmlformats.org/officeDocument/2006/relationships/image" Target="../media/image7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13" Type="http://schemas.openxmlformats.org/officeDocument/2006/relationships/image" Target="../media/image86.jpeg"/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12" Type="http://schemas.openxmlformats.org/officeDocument/2006/relationships/image" Target="../media/image85.jpeg"/><Relationship Id="rId2" Type="http://schemas.openxmlformats.org/officeDocument/2006/relationships/image" Target="../media/image75.jpeg"/><Relationship Id="rId16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jpeg"/><Relationship Id="rId11" Type="http://schemas.openxmlformats.org/officeDocument/2006/relationships/image" Target="../media/image84.jpeg"/><Relationship Id="rId5" Type="http://schemas.openxmlformats.org/officeDocument/2006/relationships/image" Target="../media/image78.jpeg"/><Relationship Id="rId15" Type="http://schemas.openxmlformats.org/officeDocument/2006/relationships/image" Target="../media/image88.jpeg"/><Relationship Id="rId10" Type="http://schemas.openxmlformats.org/officeDocument/2006/relationships/image" Target="../media/image83.jpeg"/><Relationship Id="rId4" Type="http://schemas.openxmlformats.org/officeDocument/2006/relationships/image" Target="../media/image77.jpeg"/><Relationship Id="rId9" Type="http://schemas.openxmlformats.org/officeDocument/2006/relationships/image" Target="../media/image82.jpeg"/><Relationship Id="rId14" Type="http://schemas.openxmlformats.org/officeDocument/2006/relationships/image" Target="../media/image8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eg"/><Relationship Id="rId13" Type="http://schemas.openxmlformats.org/officeDocument/2006/relationships/image" Target="../media/image101.jpeg"/><Relationship Id="rId3" Type="http://schemas.openxmlformats.org/officeDocument/2006/relationships/image" Target="../media/image91.jpeg"/><Relationship Id="rId7" Type="http://schemas.openxmlformats.org/officeDocument/2006/relationships/image" Target="../media/image95.jpeg"/><Relationship Id="rId12" Type="http://schemas.openxmlformats.org/officeDocument/2006/relationships/image" Target="../media/image100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jpeg"/><Relationship Id="rId11" Type="http://schemas.openxmlformats.org/officeDocument/2006/relationships/image" Target="../media/image99.jpeg"/><Relationship Id="rId5" Type="http://schemas.openxmlformats.org/officeDocument/2006/relationships/image" Target="../media/image93.jpeg"/><Relationship Id="rId15" Type="http://schemas.openxmlformats.org/officeDocument/2006/relationships/image" Target="../media/image103.jpeg"/><Relationship Id="rId10" Type="http://schemas.openxmlformats.org/officeDocument/2006/relationships/image" Target="../media/image98.jpeg"/><Relationship Id="rId4" Type="http://schemas.openxmlformats.org/officeDocument/2006/relationships/image" Target="../media/image92.jpeg"/><Relationship Id="rId9" Type="http://schemas.openxmlformats.org/officeDocument/2006/relationships/image" Target="../media/image97.jpeg"/><Relationship Id="rId14" Type="http://schemas.openxmlformats.org/officeDocument/2006/relationships/image" Target="../media/image10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jpeg"/><Relationship Id="rId13" Type="http://schemas.openxmlformats.org/officeDocument/2006/relationships/image" Target="../media/image115.jpeg"/><Relationship Id="rId3" Type="http://schemas.openxmlformats.org/officeDocument/2006/relationships/image" Target="../media/image105.jpeg"/><Relationship Id="rId7" Type="http://schemas.openxmlformats.org/officeDocument/2006/relationships/image" Target="../media/image109.jpeg"/><Relationship Id="rId12" Type="http://schemas.openxmlformats.org/officeDocument/2006/relationships/image" Target="../media/image114.jpeg"/><Relationship Id="rId2" Type="http://schemas.openxmlformats.org/officeDocument/2006/relationships/image" Target="../media/image104.jpeg"/><Relationship Id="rId16" Type="http://schemas.openxmlformats.org/officeDocument/2006/relationships/image" Target="../media/image1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jpeg"/><Relationship Id="rId11" Type="http://schemas.openxmlformats.org/officeDocument/2006/relationships/image" Target="../media/image113.jpeg"/><Relationship Id="rId5" Type="http://schemas.openxmlformats.org/officeDocument/2006/relationships/image" Target="../media/image107.jpeg"/><Relationship Id="rId15" Type="http://schemas.openxmlformats.org/officeDocument/2006/relationships/image" Target="../media/image117.jpeg"/><Relationship Id="rId10" Type="http://schemas.openxmlformats.org/officeDocument/2006/relationships/image" Target="../media/image112.jpeg"/><Relationship Id="rId4" Type="http://schemas.openxmlformats.org/officeDocument/2006/relationships/image" Target="../media/image106.jpeg"/><Relationship Id="rId9" Type="http://schemas.openxmlformats.org/officeDocument/2006/relationships/image" Target="../media/image111.jpeg"/><Relationship Id="rId14" Type="http://schemas.openxmlformats.org/officeDocument/2006/relationships/image" Target="../media/image1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21587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680839" y="1071691"/>
            <a:ext cx="3562915" cy="1508785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1681043" y="1265891"/>
            <a:ext cx="3370854" cy="1189340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966074" y="1154609"/>
            <a:ext cx="3562916" cy="1342951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-117968" y="1152225"/>
            <a:ext cx="3323348" cy="15762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-1317550" y="1266176"/>
            <a:ext cx="3334371" cy="13483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859651" y="1372793"/>
            <a:ext cx="3312325" cy="10880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18" name="Picture 2" descr="C:\Users\Katka\Desktop\šiestaci\Jarošová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-171400"/>
            <a:ext cx="1573820" cy="37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Katka\Dropbox\Moja trieda\Nový priečinok\Sofa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645408"/>
            <a:ext cx="1413554" cy="33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Katka\Dropbox\Moja trieda\Nový priečinok\Sofa1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68344" y="-315416"/>
            <a:ext cx="1675021" cy="41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Katka\Dropbox\Moja trieda\Nový priečinok\Sofa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717032"/>
            <a:ext cx="1715193" cy="31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Fotky\Škola\Piataci\Potréty\8.10.2021\Nový priečinok\Sofia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996" y="3645024"/>
            <a:ext cx="1258933" cy="33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Fotky\Škola\Piataci\Potréty\12.1.2022\Nový priečinok\Sofia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3" y="3609392"/>
            <a:ext cx="1190679" cy="33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:\Fotky\Škola\Piataci\Potréty\15.3.2022\Nový priečinok\Sofia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3753400"/>
            <a:ext cx="1538477" cy="32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D:\Fotky\Škola\Piataci\Potréty\17.6.2022\Nový priečinok\SOfia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030" y="3573392"/>
            <a:ext cx="1124299" cy="33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D:\Fotky\Škola\Moja trieda\Potréty\9\11.10.2022\Nový priečinok\20221011_135230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535" y="3681384"/>
            <a:ext cx="1377057" cy="32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22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180621" y="986935"/>
            <a:ext cx="3265492" cy="1330606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102453" y="1052285"/>
            <a:ext cx="3062072" cy="1435347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156911" y="1087125"/>
            <a:ext cx="3265491" cy="1148863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1011391" y="1118752"/>
            <a:ext cx="3050989" cy="14023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-1016833" y="1123643"/>
            <a:ext cx="3056768" cy="13521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7"/>
          <a:stretch/>
        </p:blipFill>
        <p:spPr bwMode="auto">
          <a:xfrm rot="5400000">
            <a:off x="70930" y="1169496"/>
            <a:ext cx="3033654" cy="12159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42" name="Picture 2" descr="C:\Users\Katka\Desktop\šiestaci\Orešanský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38277" y="69436"/>
            <a:ext cx="1268471" cy="32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Katka\Dropbox\Moja trieda\Nový priečinok\Tomo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36104"/>
            <a:ext cx="1374320" cy="333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Katka\Dropbox\Moja trieda\Nový priečinok\Tomo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-99392"/>
            <a:ext cx="1468059" cy="35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Katka\Dropbox\Moja trieda\Nový priečinok\Tomo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364096"/>
            <a:ext cx="1330702" cy="333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Fotky\Škola\Piataci\Potréty\8.10.2021\Nový priečinok\Tomáš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251582"/>
            <a:ext cx="1530120" cy="373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Fotky\Škola\Piataci\Potréty\12.1.2022\Nový priečinok\Tomáš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212976"/>
            <a:ext cx="1329404" cy="366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:\Fotky\Škola\Piataci\Potréty\15.3.2022\Nový priečinok\Tomáš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8" y="3140968"/>
            <a:ext cx="1495527" cy="37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D:\Fotky\Škola\Piataci\Potréty\17.6.2022\Nový priečinok\Tomáš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991" y="3285384"/>
            <a:ext cx="142125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Fotky\Škola\Moja trieda\Potréty\9\11.10.2022\Nový priečinok\20221011_140201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025" y="3285384"/>
            <a:ext cx="141709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1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kupina 9"/>
          <p:cNvGrpSpPr>
            <a:grpSpLocks noChangeAspect="1"/>
          </p:cNvGrpSpPr>
          <p:nvPr/>
        </p:nvGrpSpPr>
        <p:grpSpPr>
          <a:xfrm>
            <a:off x="211001" y="-143641"/>
            <a:ext cx="7806095" cy="3626371"/>
            <a:chOff x="-36511" y="1252368"/>
            <a:chExt cx="8754433" cy="4041964"/>
          </a:xfrm>
        </p:grpSpPr>
        <p:pic>
          <p:nvPicPr>
            <p:cNvPr id="3" name="Obrázok 2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3658269" y="2442991"/>
              <a:ext cx="3629825" cy="1514330"/>
            </a:xfrm>
            <a:prstGeom prst="rect">
              <a:avLst/>
            </a:prstGeom>
          </p:spPr>
        </p:pic>
        <p:pic>
          <p:nvPicPr>
            <p:cNvPr id="2" name="Obrázok 1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2393044" y="2524710"/>
              <a:ext cx="3644261" cy="1517582"/>
            </a:xfrm>
            <a:prstGeom prst="rect">
              <a:avLst/>
            </a:prstGeom>
          </p:spPr>
        </p:pic>
        <p:pic>
          <p:nvPicPr>
            <p:cNvPr id="4" name="Obrázok 3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4678218" y="2586310"/>
              <a:ext cx="4009911" cy="1342027"/>
            </a:xfrm>
            <a:prstGeom prst="rect">
              <a:avLst/>
            </a:prstGeom>
          </p:spPr>
        </p:pic>
        <p:pic>
          <p:nvPicPr>
            <p:cNvPr id="7" name="Obrázok 6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5400000">
              <a:off x="1022297" y="2717395"/>
              <a:ext cx="3899006" cy="125486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Obrázok 8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5400000">
              <a:off x="-51536" y="2862878"/>
              <a:ext cx="3419037" cy="137276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Obrázok 7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5400000">
              <a:off x="-963950" y="2719777"/>
              <a:ext cx="3187941" cy="133306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290" name="Picture 2" descr="C:\Users\Katka\Desktop\šiestaci\Zuzčák.jpg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4186" y="1325632"/>
              <a:ext cx="1363736" cy="381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2" descr="C:\Users\Katka\Dropbox\Moja trieda\Nový priečinok\Šimon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285384"/>
            <a:ext cx="1513212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Katka\Dropbox\Moja trieda\Nový priečinok\Šimon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766" y="3249368"/>
            <a:ext cx="1429288" cy="34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Katka\Dropbox\Moja trieda\Nový priečinok\Šimon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302" y="-112090"/>
            <a:ext cx="1272328" cy="34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D:\Fotky\Škola\Piataci\Potréty\15.3.2022\Nový priečinok\Šimon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141" y="3141368"/>
            <a:ext cx="1510375" cy="3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:\Fotky\Škola\Piataci\Potréty\12.1.2022\Nový priečinok\Šimon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237" y="3195368"/>
            <a:ext cx="1287387" cy="36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D:\Fotky\Škola\Piataci\Potréty\8.10.2021\Nový priečinok\Šimon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961" y="3141384"/>
            <a:ext cx="1227276" cy="37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D:\Fotky\Škola\Piataci\Potréty\17.6.2022\Nový priečinok\Šimon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515" y="3284984"/>
            <a:ext cx="1256502" cy="34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D:\Fotky\Škola\Moja trieda\Potréty\9\11.10.2022\Nový priečinok\20221011_140224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017" y="3285376"/>
            <a:ext cx="1287529" cy="35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22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Fotky\Škola\Piataci\Potréty\8.10.2021\Nový priečinok\Radk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1364181" cy="38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D:\Fotky\Škola\Piataci\Potréty\15.3.2022\Nový priečinok\Rad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253" y="692696"/>
            <a:ext cx="1273219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D:\Fotky\Škola\Piataci\Potréty\17.6.2022\Nový priečinok\Agaš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3764"/>
            <a:ext cx="1479268" cy="4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D:\Fotky\Škola\Moja trieda\Potréty\9\11.10.2022\Nový priečinok\20221011_1402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93088"/>
            <a:ext cx="1198494" cy="34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092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673121" y="1004971"/>
            <a:ext cx="3037949" cy="1400428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052818" y="909010"/>
            <a:ext cx="3123916" cy="1509488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5449941" y="952051"/>
            <a:ext cx="3123915" cy="1423411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43174" y="819602"/>
            <a:ext cx="2960058" cy="1673707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432791" y="1066045"/>
            <a:ext cx="2948381" cy="12975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1569053" y="1083358"/>
            <a:ext cx="3006765" cy="13213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266" name="Picture 2" descr="C:\Users\Katka\Desktop\šiestaci\Szabo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606" y="-27384"/>
            <a:ext cx="1251270" cy="33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Katka\Dropbox\Moja trieda\Nový priečinok\Szabo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56" y="3214622"/>
            <a:ext cx="1988011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Katka\Dropbox\Moja trieda\Nový priečinok\Szabo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2" y="3285368"/>
            <a:ext cx="1591550" cy="34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Katka\Dropbox\Moja trieda\Nový priečinok\Szabo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7" y="3141352"/>
            <a:ext cx="1594105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>
            <a:grpSpLocks noChangeAspect="1"/>
          </p:cNvGrpSpPr>
          <p:nvPr/>
        </p:nvGrpSpPr>
        <p:grpSpPr>
          <a:xfrm>
            <a:off x="4687869" y="1268760"/>
            <a:ext cx="4484513" cy="3673629"/>
            <a:chOff x="829346" y="116632"/>
            <a:chExt cx="8000609" cy="6553949"/>
          </a:xfrm>
        </p:grpSpPr>
        <p:pic>
          <p:nvPicPr>
            <p:cNvPr id="2" name="Obrázok 1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29346" y="404664"/>
              <a:ext cx="2734542" cy="6133408"/>
            </a:xfrm>
            <a:prstGeom prst="rect">
              <a:avLst/>
            </a:prstGeom>
          </p:spPr>
        </p:pic>
        <p:pic>
          <p:nvPicPr>
            <p:cNvPr id="3" name="Obrázok 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1871089" y="2241479"/>
              <a:ext cx="6121900" cy="2736304"/>
            </a:xfrm>
            <a:prstGeom prst="rect">
              <a:avLst/>
            </a:prstGeom>
          </p:spPr>
        </p:pic>
        <p:pic>
          <p:nvPicPr>
            <p:cNvPr id="4" name="Obrázok 3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4472340" y="1944484"/>
              <a:ext cx="6185467" cy="2529763"/>
            </a:xfrm>
            <a:prstGeom prst="rect">
              <a:avLst/>
            </a:prstGeom>
          </p:spPr>
        </p:pic>
      </p:grpSp>
      <p:grpSp>
        <p:nvGrpSpPr>
          <p:cNvPr id="6" name="Skupina 5"/>
          <p:cNvGrpSpPr>
            <a:grpSpLocks noChangeAspect="1"/>
          </p:cNvGrpSpPr>
          <p:nvPr/>
        </p:nvGrpSpPr>
        <p:grpSpPr>
          <a:xfrm>
            <a:off x="0" y="1556792"/>
            <a:ext cx="4687869" cy="3354716"/>
            <a:chOff x="0" y="0"/>
            <a:chExt cx="9271590" cy="6634716"/>
          </a:xfrm>
        </p:grpSpPr>
        <p:pic>
          <p:nvPicPr>
            <p:cNvPr id="7" name="Obrázok 6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5400000">
              <a:off x="1717157" y="1547037"/>
              <a:ext cx="6145619" cy="311534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Obrázok 7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5400000">
              <a:off x="4524153" y="1887279"/>
              <a:ext cx="6634716" cy="286015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Obrázok 8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244010" y="1520456"/>
              <a:ext cx="5688419" cy="3200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34168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85090" y="289877"/>
            <a:ext cx="8973820" cy="6278246"/>
            <a:chOff x="0" y="0"/>
            <a:chExt cx="8366078" cy="5800299"/>
          </a:xfrm>
        </p:grpSpPr>
        <p:pic>
          <p:nvPicPr>
            <p:cNvPr id="3" name="Obrázok 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160060" y="1310186"/>
              <a:ext cx="5295331" cy="2975212"/>
            </a:xfrm>
            <a:prstGeom prst="rect">
              <a:avLst/>
            </a:prstGeom>
          </p:spPr>
        </p:pic>
        <p:pic>
          <p:nvPicPr>
            <p:cNvPr id="4" name="Obrázok 3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5400000">
              <a:off x="4060209" y="1494430"/>
              <a:ext cx="5800299" cy="281143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5" name="Obrázok 4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5400000">
              <a:off x="1596788" y="1746914"/>
              <a:ext cx="5295331" cy="256577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61606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181621" y="902085"/>
            <a:ext cx="3554936" cy="1622049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329437" y="1070880"/>
            <a:ext cx="3232531" cy="1339693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246649" y="1225960"/>
            <a:ext cx="3445952" cy="1083282"/>
          </a:xfrm>
          <a:prstGeom prst="rect">
            <a:avLst/>
          </a:prstGeom>
        </p:spPr>
      </p:pic>
      <p:grpSp>
        <p:nvGrpSpPr>
          <p:cNvPr id="7" name="Skupina 6"/>
          <p:cNvGrpSpPr/>
          <p:nvPr/>
        </p:nvGrpSpPr>
        <p:grpSpPr>
          <a:xfrm>
            <a:off x="-137821" y="146635"/>
            <a:ext cx="3592221" cy="3024336"/>
            <a:chOff x="0" y="-1"/>
            <a:chExt cx="8284355" cy="6485861"/>
          </a:xfrm>
        </p:grpSpPr>
        <p:pic>
          <p:nvPicPr>
            <p:cNvPr id="8" name="Obrázok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5400000">
              <a:off x="3785987" y="1944961"/>
              <a:ext cx="6443329" cy="255340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Obrázok 8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5400000">
              <a:off x="1020726" y="1754372"/>
              <a:ext cx="6464595" cy="295585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Obrázok 9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5400000">
              <a:off x="-1828799" y="1828799"/>
              <a:ext cx="6485860" cy="282826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026" name="Picture 2" descr="C:\Users\Katka\Desktop\šiestaci\Balcová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25846" y="0"/>
            <a:ext cx="1237108" cy="37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Katka\Dropbox\Moja trieda\Nový priečinok\Balcová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459" y="-27383"/>
            <a:ext cx="1346214" cy="36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atka\Dropbox\Moja trieda\Nový priečinok\Balcová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385714"/>
            <a:ext cx="172443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atka\Dropbox\Moja trieda\Nový priečinok\Balcová3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3363308"/>
            <a:ext cx="1669462" cy="347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Fotky\Škola\Piataci\Potréty\8.10.2021\Nový priečinok\SašaB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313306"/>
            <a:ext cx="1282504" cy="3788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Fotky\Škola\Piataci\Potréty\12.1.2022\Nový priečinok\SašaB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102" y="3313306"/>
            <a:ext cx="1340209" cy="3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:\Fotky\Škola\Piataci\Potréty\15.3.2022\Nový priečinok\SašaB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908" y="3385314"/>
            <a:ext cx="1485327" cy="34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Fotky\Škola\Piataci\Potréty\17.6.2022\Nový priečinok\SašaB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183" y="3376598"/>
            <a:ext cx="1434185" cy="35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Fotky\Škola\Moja trieda\Potréty\9\11.10.2022\Nový priečinok\20221011_140035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376598"/>
            <a:ext cx="1523443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15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440234" y="943217"/>
            <a:ext cx="3151534" cy="1303826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190849" y="849711"/>
            <a:ext cx="3266358" cy="1368152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022202" y="938239"/>
            <a:ext cx="3220632" cy="1289387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986660" y="993053"/>
            <a:ext cx="3113358" cy="12712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Obrázok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-974574" y="1216314"/>
            <a:ext cx="3074562" cy="11254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Obrázok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104253" y="1127995"/>
            <a:ext cx="3118209" cy="10954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C:\Users\Katka\Desktop\šiestaci\Banár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-29687"/>
            <a:ext cx="1470976" cy="33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atka\Dropbox\Moja trieda\Nový priečinok\Rudo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22170"/>
            <a:ext cx="1576489" cy="37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atka\Dropbox\Moja trieda\Nový priečinok\Rudo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4" y="-27384"/>
            <a:ext cx="1487502" cy="33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Fotky\Škola\Piataci\Potréty\8.10.2021\Nový priečinok\Rudo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65115" y="3222170"/>
            <a:ext cx="1630820" cy="373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Katka\Dropbox\Moja trieda\Nový priečinok\Rudo2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6512" y="3222170"/>
            <a:ext cx="1447179" cy="363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:\Fotky\Škola\Piataci\Potréty\12.1.2022\Nový priečinok\Rud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905" y="3222170"/>
            <a:ext cx="1499398" cy="37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Fotky\Škola\Piataci\Potréty\15.3.2022\Nový priečinok\Rud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3222162"/>
            <a:ext cx="1374969" cy="36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Fotky\Škola\Piataci\Potréty\17.6.2022\Nový priečinok\Rudo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23032" y="3222162"/>
            <a:ext cx="1422536" cy="36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Fotky\Škola\Moja trieda\Potréty\9\11.10.2022\Nový priečinok\20221011_140148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540" y="3105384"/>
            <a:ext cx="1510526" cy="37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31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atka\Desktop\šiestaci\Bortlík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-126359"/>
            <a:ext cx="1623243" cy="3519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Obrázok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325207" y="1051033"/>
            <a:ext cx="3302041" cy="1224281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1835730" y="975493"/>
            <a:ext cx="3249693" cy="1253992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175327" y="974328"/>
            <a:ext cx="3148777" cy="1341017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372269" y="940834"/>
            <a:ext cx="3544391" cy="16627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-716583" y="1012324"/>
            <a:ext cx="2866142" cy="1432975"/>
          </a:xfrm>
          <a:prstGeom prst="rect">
            <a:avLst/>
          </a:prstGeom>
        </p:spPr>
      </p:pic>
      <p:pic>
        <p:nvPicPr>
          <p:cNvPr id="4" name="Picture 2" descr="C:\Users\Katka\Dropbox\Moja trieda\Nový priečinok\Jakub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746" y="-99392"/>
            <a:ext cx="1370296" cy="34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atka\Dropbox\Moja trieda\Nový priečinok\Jakub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430281"/>
            <a:ext cx="1788201" cy="331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Katka\Dropbox\Moja trieda\Nový priečinok\Jakub3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19672" y="3432277"/>
            <a:ext cx="1242646" cy="338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Fotky\Škola\Piataci\Potréty\8.10.2021\Nový priečinok\Kubo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862318" y="3364481"/>
            <a:ext cx="136005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Fotky\Škola\Piataci\Potréty\12.1.2022\Nový priečinok\Kubo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56992"/>
            <a:ext cx="1512168" cy="348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Fotky\Škola\Piataci\Potréty\15.3.2022\Nový priečinok\Kub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97758"/>
            <a:ext cx="1121053" cy="33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Fotky\Škola\Piataci\Potréty\17.6.2022\Nový priečinok\Kub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393384"/>
            <a:ext cx="1429521" cy="34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Fotky\Škola\Moja trieda\Potréty\9\11.10.2022\Nový priečinok\20221011_135240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84368" y="3356607"/>
            <a:ext cx="1333643" cy="344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17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231902" y="1009726"/>
            <a:ext cx="3203342" cy="1387242"/>
          </a:xfrm>
          <a:prstGeom prst="rect">
            <a:avLst/>
          </a:prstGeom>
        </p:spPr>
      </p:pic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175168" y="1169974"/>
            <a:ext cx="3091717" cy="1178374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291224" y="1002371"/>
            <a:ext cx="3605492" cy="1459765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1067057" y="1154001"/>
            <a:ext cx="3090616" cy="12776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1540" y="1110769"/>
            <a:ext cx="3075876" cy="13445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-907892" y="1173454"/>
            <a:ext cx="2933383" cy="11175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98" name="Picture 2" descr="C:\Users\Katka\Desktop\šiestaci\Čmaradová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41520" y="-70493"/>
            <a:ext cx="1270840" cy="3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Katka\Dropbox\Moja trieda\Nový priečinok\Čmarad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225117"/>
            <a:ext cx="15177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atka\Dropbox\Moja trieda\Nový priečinok\Čmarad3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69231" y="3212976"/>
            <a:ext cx="1234831" cy="3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Katka\Dropbox\Moja trieda\Nový priečinok\Čmarad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-67747"/>
            <a:ext cx="1231834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Fotky\Škola\Piataci\Potréty\8.10.2021\Nový priečinok\SašaČ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139" y="3212976"/>
            <a:ext cx="1404480" cy="39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Fotky\Škola\Piataci\Potréty\12.1.2022\Nový priečinok\SašaČ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619" y="3249384"/>
            <a:ext cx="1278713" cy="3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:\Fotky\Škola\Piataci\Potréty\15.3.2022\Nový priečinok\SašaČ.jp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42881" y="3213408"/>
            <a:ext cx="1262978" cy="38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Fotky\Škola\Piataci\Potréty\17.6.2022\Nový priečinok\SašaČ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859" y="3284984"/>
            <a:ext cx="1362011" cy="37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Fotky\Škola\Moja trieda\Potréty\9\11.10.2022\Nový priečinok\20221011_135224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67870" y="3284984"/>
            <a:ext cx="1399518" cy="388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62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atka\Desktop\šiestaci\Fiala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000" y="-140593"/>
            <a:ext cx="1461385" cy="32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rázok 1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588238" y="822369"/>
            <a:ext cx="3008422" cy="1296323"/>
          </a:xfrm>
          <a:prstGeom prst="rect">
            <a:avLst/>
          </a:prstGeom>
        </p:spPr>
      </p:pic>
      <p:pic>
        <p:nvPicPr>
          <p:cNvPr id="12" name="Obrázok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446710" y="827397"/>
            <a:ext cx="2941287" cy="1282995"/>
          </a:xfrm>
          <a:prstGeom prst="rect">
            <a:avLst/>
          </a:prstGeom>
        </p:spPr>
      </p:pic>
      <p:pic>
        <p:nvPicPr>
          <p:cNvPr id="13" name="Obrázok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577078" y="908953"/>
            <a:ext cx="2945156" cy="1127252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53441" y="855421"/>
            <a:ext cx="2970948" cy="14226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1388916" y="895384"/>
            <a:ext cx="2805058" cy="11914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-790379" y="806688"/>
            <a:ext cx="2724626" cy="1216892"/>
          </a:xfrm>
          <a:prstGeom prst="rect">
            <a:avLst/>
          </a:prstGeom>
        </p:spPr>
      </p:pic>
      <p:pic>
        <p:nvPicPr>
          <p:cNvPr id="2" name="Picture 2" descr="C:\Users\Katka\Dropbox\Moja trieda\Nový priečinok\Dano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430616"/>
            <a:ext cx="1503535" cy="363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Katka\Dropbox\Moja trieda\Nový priečinok\Dano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-99032"/>
            <a:ext cx="1366193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Katka\Dropbox\Moja trieda\Nový priečinok\Dano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421732"/>
            <a:ext cx="1673047" cy="353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Fotky\Škola\Piataci\Potréty\8.10.2021\Nový priečinok\Dano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337882"/>
            <a:ext cx="1437028" cy="340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:\Fotky\Škola\Piataci\Potréty\12.1.2022\Nový priečinok\Dan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35370"/>
            <a:ext cx="1283325" cy="34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Fotky\Škola\Piataci\Potréty\15.3.2022\Nový priečinok\Dano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94984"/>
            <a:ext cx="1451908" cy="349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Fotky\Škola\Piataci\Potréty\17.6.2022\Nový priečinok\Dano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245324"/>
            <a:ext cx="1466980" cy="345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Fotky\Škola\Moja trieda\Potréty\9\11.10.2022\Nový priečinok\20221011_140128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276" y="3430616"/>
            <a:ext cx="1306236" cy="31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1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93887" y="919811"/>
            <a:ext cx="3242888" cy="16314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-1016693" y="1105527"/>
            <a:ext cx="3164204" cy="1203842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1141923" y="1067808"/>
            <a:ext cx="3254128" cy="12905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105836" y="902042"/>
            <a:ext cx="3262745" cy="1354752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241444" y="1005063"/>
            <a:ext cx="3367954" cy="1253918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339242" y="1032680"/>
            <a:ext cx="3367954" cy="1198685"/>
          </a:xfrm>
          <a:prstGeom prst="rect">
            <a:avLst/>
          </a:prstGeom>
        </p:spPr>
      </p:pic>
      <p:pic>
        <p:nvPicPr>
          <p:cNvPr id="6146" name="Picture 2" descr="C:\Users\Katka\Desktop\šiestaci\Geschwandtnerová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63323" y="44994"/>
            <a:ext cx="1258277" cy="33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Katka\Dropbox\Moja trieda\Nový priečinok\Nela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344720"/>
            <a:ext cx="1558248" cy="3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Katka\Dropbox\Moja trieda\Nový priečinok\Nela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377" y="3344712"/>
            <a:ext cx="14934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Katka\Dropbox\Moja trieda\Nový priečinok\Nela1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31832" y="9000"/>
            <a:ext cx="1436558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Fotky\Škola\Piataci\Potréty\8.10.2021\Nový priečinok\Nela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832" y="3357400"/>
            <a:ext cx="1412584" cy="3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Fotky\Škola\Piataci\Potréty\12.1.2022\Nový priečinok\Nela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976" y="3292145"/>
            <a:ext cx="1317649" cy="35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D:\Fotky\Škola\Piataci\Potréty\15.3.2022\Nový priečinok\Nela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112" y="3344312"/>
            <a:ext cx="1838394" cy="36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Fotky\Škola\Piataci\Potréty\17.6.2022\Nový priečinok\Nela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288" y="3380712"/>
            <a:ext cx="1402674" cy="35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Fotky\Škola\Moja trieda\Potréty\9\11.10.2022\Nový priečinok\20221011_140047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556" y="3284984"/>
            <a:ext cx="1301956" cy="34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95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D:\Fotky\Škola\Piataci\Potréty\15.3.2022\Nový priečinok\Luc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29002"/>
            <a:ext cx="1506326" cy="361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1122143" y="1292596"/>
            <a:ext cx="3241341" cy="10941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Obrázok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3848" y="-36801"/>
            <a:ext cx="1212660" cy="3550855"/>
          </a:xfrm>
          <a:prstGeom prst="rect">
            <a:avLst/>
          </a:prstGeom>
        </p:spPr>
      </p:pic>
      <p:pic>
        <p:nvPicPr>
          <p:cNvPr id="3" name="Obrázok 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3232225" y="1062316"/>
            <a:ext cx="3380470" cy="1276984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278927" y="1061388"/>
            <a:ext cx="3744416" cy="1286061"/>
          </a:xfrm>
          <a:prstGeom prst="rect">
            <a:avLst/>
          </a:prstGeom>
        </p:spPr>
      </p:pic>
      <p:pic>
        <p:nvPicPr>
          <p:cNvPr id="7171" name="Picture 3" descr="C:\Users\Katka\Dropbox\Moja trieda\Nový priečinok\Luca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3500308"/>
            <a:ext cx="1548532" cy="327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-858781" y="1081940"/>
            <a:ext cx="3031151" cy="1386611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16"/>
          <a:stretch/>
        </p:blipFill>
        <p:spPr bwMode="auto">
          <a:xfrm rot="5400000">
            <a:off x="109780" y="1343042"/>
            <a:ext cx="3235810" cy="10801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70" name="Picture 2" descr="C:\Users\Katka\Desktop\šiestaci\Ilavská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60232" y="-68327"/>
            <a:ext cx="1232234" cy="38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Katka\Dropbox\Moja trieda\Nový priečinok\Luca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613446"/>
            <a:ext cx="1757641" cy="334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Katka\Dropbox\Moja trieda\Nový priečinok\Luca1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40352" y="-171400"/>
            <a:ext cx="1399510" cy="37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Fotky\Škola\Piataci\Potréty\8.10.2021\Nový priečinok\Lucia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3451376"/>
            <a:ext cx="1237548" cy="357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Fotky\Škola\Piataci\Potréty\12.1.2022\Nový priečinok\Lucia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469030"/>
            <a:ext cx="1310351" cy="334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Fotky\Škola\Piataci\Potréty\17.6.2022\Nový priečinok\Lucia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429000"/>
            <a:ext cx="130971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93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Katka\Desktop\šiestaci\Jakubčík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604" y="-12963"/>
            <a:ext cx="1536774" cy="40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ok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-12200" y="1130840"/>
            <a:ext cx="2940538" cy="14049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Obrázok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-908822" y="1439069"/>
            <a:ext cx="2736842" cy="992221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897095" y="1296439"/>
            <a:ext cx="2950984" cy="10737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" y="-16396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" y="1132389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pic>
        <p:nvPicPr>
          <p:cNvPr id="2054" name="Obrázok 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826" y="151095"/>
            <a:ext cx="1284546" cy="341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Obrázok 1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3121256" y="1108117"/>
            <a:ext cx="3411587" cy="151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ázok 11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4219251" y="1360518"/>
            <a:ext cx="3632439" cy="11879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C:\Users\Katka\Dropbox\Moja trieda\Nový priečinok\Andrej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226" y="3393392"/>
            <a:ext cx="1381959" cy="35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Katka\Dropbox\Moja trieda\Nový priečinok\Andrej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860" y="116632"/>
            <a:ext cx="1331652" cy="3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Katka\Dropbox\Moja trieda\Nový priečinok\Andrej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447615"/>
            <a:ext cx="149787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Fotky\Škola\Piataci\Potréty\8.10.2021\Nový priečinok\Andrej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183" y="3393408"/>
            <a:ext cx="1211776" cy="37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Fotky\Škola\Piataci\Potréty\12.1.2022\Nový priečinok\Andrej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959" y="3284984"/>
            <a:ext cx="1254651" cy="36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Fotky\Škola\Piataci\Potréty\15.3.2022\Nový priečinok\Andrej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179" y="3429384"/>
            <a:ext cx="1297891" cy="34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D:\Fotky\Škola\Piataci\Potréty\17.6.2022\Nový priečinok\Andrej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728" y="3356992"/>
            <a:ext cx="1340298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Fotky\Škola\Moja trieda\Potréty\9\11.10.2022\Nový priečinok\20221011_140103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985" y="3285400"/>
            <a:ext cx="1291487" cy="37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34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0</Words>
  <Application>Microsoft Office PowerPoint</Application>
  <PresentationFormat>Prezentácia na obrazovke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17" baseType="lpstr">
      <vt:lpstr>Motív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Katka Radvanská</dc:creator>
  <cp:lastModifiedBy>Katka Radvanská</cp:lastModifiedBy>
  <cp:revision>77</cp:revision>
  <dcterms:created xsi:type="dcterms:W3CDTF">2021-06-28T04:12:54Z</dcterms:created>
  <dcterms:modified xsi:type="dcterms:W3CDTF">2022-12-22T00:12:55Z</dcterms:modified>
</cp:coreProperties>
</file>