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media/image3.png" ContentType="image/png"/>
  <Override PartName="/ppt/media/image28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jpeg" ContentType="image/jpeg"/>
  <Override PartName="/ppt/media/image6.png" ContentType="image/png"/>
  <Override PartName="/ppt/media/image9.png" ContentType="image/png"/>
  <Override PartName="/ppt/media/image7.jpeg" ContentType="image/jpeg"/>
  <Override PartName="/ppt/media/image8.png" ContentType="image/png"/>
  <Override PartName="/ppt/media/image10.png" ContentType="image/png"/>
  <Override PartName="/ppt/media/image11.jpeg" ContentType="image/jpeg"/>
  <Override PartName="/ppt/media/image18.jpeg" ContentType="image/jpeg"/>
  <Override PartName="/ppt/media/image12.png" ContentType="image/png"/>
  <Override PartName="/ppt/media/image13.jpeg" ContentType="image/jpeg"/>
  <Override PartName="/ppt/media/image14.png" ContentType="image/png"/>
  <Override PartName="/ppt/media/image15.jpeg" ContentType="image/jpeg"/>
  <Override PartName="/ppt/media/image16.jpeg" ContentType="image/jpeg"/>
  <Override PartName="/ppt/media/image17.png" ContentType="image/png"/>
  <Override PartName="/ppt/media/image22.png" ContentType="image/png"/>
  <Override PartName="/ppt/media/image19.jpeg" ContentType="image/jpeg"/>
  <Override PartName="/ppt/media/image20.png" ContentType="image/png"/>
  <Override PartName="/ppt/media/image21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jpeg" ContentType="image/jpeg"/>
  <Override PartName="/ppt/media/image29.png" ContentType="image/png"/>
  <Override PartName="/ppt/media/image30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</p:sldIdLst>
  <p:sldSz cx="12193587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06080" y="391824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subTitle"/>
          </p:nvPr>
        </p:nvSpPr>
        <p:spPr>
          <a:xfrm>
            <a:off x="406080" y="457200"/>
            <a:ext cx="1158228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634104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406080" y="391824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91" name="PlaceHolder 5"/>
          <p:cNvSpPr>
            <a:spLocks noGrp="1"/>
          </p:cNvSpPr>
          <p:nvPr>
            <p:ph type="body"/>
          </p:nvPr>
        </p:nvSpPr>
        <p:spPr>
          <a:xfrm>
            <a:off x="634104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432216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 type="body"/>
          </p:nvPr>
        </p:nvSpPr>
        <p:spPr>
          <a:xfrm>
            <a:off x="823824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96" name="PlaceHolder 5"/>
          <p:cNvSpPr>
            <a:spLocks noGrp="1"/>
          </p:cNvSpPr>
          <p:nvPr>
            <p:ph type="body"/>
          </p:nvPr>
        </p:nvSpPr>
        <p:spPr>
          <a:xfrm>
            <a:off x="40608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97" name="PlaceHolder 6"/>
          <p:cNvSpPr>
            <a:spLocks noGrp="1"/>
          </p:cNvSpPr>
          <p:nvPr>
            <p:ph type="body"/>
          </p:nvPr>
        </p:nvSpPr>
        <p:spPr>
          <a:xfrm>
            <a:off x="432216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98" name="PlaceHolder 7"/>
          <p:cNvSpPr>
            <a:spLocks noGrp="1"/>
          </p:cNvSpPr>
          <p:nvPr>
            <p:ph type="body"/>
          </p:nvPr>
        </p:nvSpPr>
        <p:spPr>
          <a:xfrm>
            <a:off x="823824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34104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32216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823824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0608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432216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823824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06080" y="457200"/>
            <a:ext cx="1158228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34104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06080" y="391824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34104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32216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823824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0608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432216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823824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ubTitle"/>
          </p:nvPr>
        </p:nvSpPr>
        <p:spPr>
          <a:xfrm>
            <a:off x="406080" y="457200"/>
            <a:ext cx="1158228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34104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06080" y="391824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634104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32216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823824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40608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 type="body"/>
          </p:nvPr>
        </p:nvSpPr>
        <p:spPr>
          <a:xfrm>
            <a:off x="432216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43" name="PlaceHolder 7"/>
          <p:cNvSpPr>
            <a:spLocks noGrp="1"/>
          </p:cNvSpPr>
          <p:nvPr>
            <p:ph type="body"/>
          </p:nvPr>
        </p:nvSpPr>
        <p:spPr>
          <a:xfrm>
            <a:off x="823824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406080" y="457200"/>
            <a:ext cx="1158228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34104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06080" y="391824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634104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32216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823824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40608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 type="body"/>
          </p:nvPr>
        </p:nvSpPr>
        <p:spPr>
          <a:xfrm>
            <a:off x="432216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87" name="PlaceHolder 7"/>
          <p:cNvSpPr>
            <a:spLocks noGrp="1"/>
          </p:cNvSpPr>
          <p:nvPr>
            <p:ph type="body"/>
          </p:nvPr>
        </p:nvSpPr>
        <p:spPr>
          <a:xfrm>
            <a:off x="823824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subTitle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ubTitle"/>
          </p:nvPr>
        </p:nvSpPr>
        <p:spPr>
          <a:xfrm>
            <a:off x="406080" y="457200"/>
            <a:ext cx="1158228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634104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06080" y="391824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 type="body"/>
          </p:nvPr>
        </p:nvSpPr>
        <p:spPr>
          <a:xfrm>
            <a:off x="634104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06080" y="457200"/>
            <a:ext cx="1158228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32216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823824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40608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30" name="PlaceHolder 6"/>
          <p:cNvSpPr>
            <a:spLocks noGrp="1"/>
          </p:cNvSpPr>
          <p:nvPr>
            <p:ph type="body"/>
          </p:nvPr>
        </p:nvSpPr>
        <p:spPr>
          <a:xfrm>
            <a:off x="432216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31" name="PlaceHolder 7"/>
          <p:cNvSpPr>
            <a:spLocks noGrp="1"/>
          </p:cNvSpPr>
          <p:nvPr>
            <p:ph type="body"/>
          </p:nvPr>
        </p:nvSpPr>
        <p:spPr>
          <a:xfrm>
            <a:off x="823824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subTitle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ubTitle"/>
          </p:nvPr>
        </p:nvSpPr>
        <p:spPr>
          <a:xfrm>
            <a:off x="406080" y="457200"/>
            <a:ext cx="1158228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634104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06080" y="391824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body"/>
          </p:nvPr>
        </p:nvSpPr>
        <p:spPr>
          <a:xfrm>
            <a:off x="634104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32216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823824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70" name="PlaceHolder 5"/>
          <p:cNvSpPr>
            <a:spLocks noGrp="1"/>
          </p:cNvSpPr>
          <p:nvPr>
            <p:ph type="body"/>
          </p:nvPr>
        </p:nvSpPr>
        <p:spPr>
          <a:xfrm>
            <a:off x="40608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71" name="PlaceHolder 6"/>
          <p:cNvSpPr>
            <a:spLocks noGrp="1"/>
          </p:cNvSpPr>
          <p:nvPr>
            <p:ph type="body"/>
          </p:nvPr>
        </p:nvSpPr>
        <p:spPr>
          <a:xfrm>
            <a:off x="432216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72" name="PlaceHolder 7"/>
          <p:cNvSpPr>
            <a:spLocks noGrp="1"/>
          </p:cNvSpPr>
          <p:nvPr>
            <p:ph type="body"/>
          </p:nvPr>
        </p:nvSpPr>
        <p:spPr>
          <a:xfrm>
            <a:off x="823824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subTitle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ubTitle"/>
          </p:nvPr>
        </p:nvSpPr>
        <p:spPr>
          <a:xfrm>
            <a:off x="406080" y="457200"/>
            <a:ext cx="1158228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34104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634104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406080" y="391824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09" name="PlaceHolder 5"/>
          <p:cNvSpPr>
            <a:spLocks noGrp="1"/>
          </p:cNvSpPr>
          <p:nvPr>
            <p:ph type="body"/>
          </p:nvPr>
        </p:nvSpPr>
        <p:spPr>
          <a:xfrm>
            <a:off x="634104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432216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823824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body"/>
          </p:nvPr>
        </p:nvSpPr>
        <p:spPr>
          <a:xfrm>
            <a:off x="40608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15" name="PlaceHolder 6"/>
          <p:cNvSpPr>
            <a:spLocks noGrp="1"/>
          </p:cNvSpPr>
          <p:nvPr>
            <p:ph type="body"/>
          </p:nvPr>
        </p:nvSpPr>
        <p:spPr>
          <a:xfrm>
            <a:off x="432216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16" name="PlaceHolder 7"/>
          <p:cNvSpPr>
            <a:spLocks noGrp="1"/>
          </p:cNvSpPr>
          <p:nvPr>
            <p:ph type="body"/>
          </p:nvPr>
        </p:nvSpPr>
        <p:spPr>
          <a:xfrm>
            <a:off x="823824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subTitle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subTitle"/>
          </p:nvPr>
        </p:nvSpPr>
        <p:spPr>
          <a:xfrm>
            <a:off x="406080" y="457200"/>
            <a:ext cx="11582280" cy="3886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634104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406080" y="3918240"/>
            <a:ext cx="115822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6341040" y="155412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body"/>
          </p:nvPr>
        </p:nvSpPr>
        <p:spPr>
          <a:xfrm>
            <a:off x="40608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0" name="PlaceHolder 5"/>
          <p:cNvSpPr>
            <a:spLocks noGrp="1"/>
          </p:cNvSpPr>
          <p:nvPr>
            <p:ph type="body"/>
          </p:nvPr>
        </p:nvSpPr>
        <p:spPr>
          <a:xfrm>
            <a:off x="6341040" y="3918240"/>
            <a:ext cx="56520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432216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8238240" y="155412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40608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6" name="PlaceHolder 6"/>
          <p:cNvSpPr>
            <a:spLocks noGrp="1"/>
          </p:cNvSpPr>
          <p:nvPr>
            <p:ph type="body"/>
          </p:nvPr>
        </p:nvSpPr>
        <p:spPr>
          <a:xfrm>
            <a:off x="432216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7" name="PlaceHolder 7"/>
          <p:cNvSpPr>
            <a:spLocks noGrp="1"/>
          </p:cNvSpPr>
          <p:nvPr>
            <p:ph type="body"/>
          </p:nvPr>
        </p:nvSpPr>
        <p:spPr>
          <a:xfrm>
            <a:off x="8238240" y="3918240"/>
            <a:ext cx="37292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subTitle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682560" y="1036800"/>
            <a:ext cx="11515680" cy="29880"/>
            <a:chOff x="682560" y="1036800"/>
            <a:chExt cx="11515680" cy="29880"/>
          </a:xfrm>
        </p:grpSpPr>
        <p:pic>
          <p:nvPicPr>
            <p:cNvPr id="1" name="Rovná spojnica 6" descr=""/>
            <p:cNvPicPr/>
            <p:nvPr/>
          </p:nvPicPr>
          <p:blipFill>
            <a:blip r:embed="rId3"/>
            <a:stretch/>
          </p:blipFill>
          <p:spPr>
            <a:xfrm>
              <a:off x="682560" y="1036800"/>
              <a:ext cx="11515680" cy="29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CustomShape 2"/>
            <p:cNvSpPr/>
            <p:nvPr/>
          </p:nvSpPr>
          <p:spPr>
            <a:xfrm>
              <a:off x="685800" y="1050840"/>
              <a:ext cx="3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Klikněte pro úpravu formátu textu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742680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Druhá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143000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Třetí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600200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Čtvrtá úroveň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Pátá úroveň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5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Šestá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6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Sedmá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dt"/>
          </p:nvPr>
        </p:nvSpPr>
        <p:spPr>
          <a:xfrm>
            <a:off x="8635680" y="76320"/>
            <a:ext cx="3352680" cy="28872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r>
              <a:rPr b="0" lang="sk-SK" sz="1200" spc="-1" strike="noStrike">
                <a:solidFill>
                  <a:srgbClr val="d38e27"/>
                </a:solidFill>
                <a:latin typeface="Times New Roman"/>
              </a:rPr>
              <a:t>&lt;datum/čas&gt;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ftr"/>
          </p:nvPr>
        </p:nvSpPr>
        <p:spPr>
          <a:xfrm>
            <a:off x="4165560" y="76320"/>
            <a:ext cx="4470480" cy="28872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sldNum"/>
          </p:nvPr>
        </p:nvSpPr>
        <p:spPr>
          <a:xfrm>
            <a:off x="10972800" y="6476760"/>
            <a:ext cx="1015920" cy="2444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fld id="{F03E812F-FB67-4D55-A114-8747F9155D63}" type="slidenum">
              <a:rPr b="0" lang="sk-SK" sz="1200" spc="-1" strike="noStrike">
                <a:solidFill>
                  <a:srgbClr val="d38e27"/>
                </a:solidFill>
                <a:latin typeface="Times New Roman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7" name="PlaceHolder 7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r>
              <a:rPr b="0" lang="cs-CZ" sz="3600" spc="-1" strike="noStrike">
                <a:solidFill>
                  <a:srgbClr val="4e3b30"/>
                </a:solidFill>
                <a:latin typeface="Franklin Gothic Medium"/>
              </a:rPr>
              <a:t>Klikněte pro úpravu formátu textu nadpisu</a:t>
            </a:r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682560" y="1036800"/>
            <a:ext cx="11515680" cy="29880"/>
            <a:chOff x="682560" y="1036800"/>
            <a:chExt cx="11515680" cy="29880"/>
          </a:xfrm>
        </p:grpSpPr>
        <p:pic>
          <p:nvPicPr>
            <p:cNvPr id="9" name="Rovná spojnica 8" descr=""/>
            <p:cNvPicPr/>
            <p:nvPr/>
          </p:nvPicPr>
          <p:blipFill>
            <a:blip r:embed="rId4"/>
            <a:stretch/>
          </p:blipFill>
          <p:spPr>
            <a:xfrm>
              <a:off x="682560" y="1036800"/>
              <a:ext cx="11515680" cy="29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CustomShape 9"/>
            <p:cNvSpPr/>
            <p:nvPr/>
          </p:nvSpPr>
          <p:spPr>
            <a:xfrm>
              <a:off x="685800" y="1050840"/>
              <a:ext cx="3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" name="Group 10"/>
          <p:cNvGrpSpPr/>
          <p:nvPr/>
        </p:nvGrpSpPr>
        <p:grpSpPr>
          <a:xfrm>
            <a:off x="682560" y="1047600"/>
            <a:ext cx="11515680" cy="25560"/>
            <a:chOff x="682560" y="1047600"/>
            <a:chExt cx="11515680" cy="25560"/>
          </a:xfrm>
        </p:grpSpPr>
        <p:pic>
          <p:nvPicPr>
            <p:cNvPr id="12" name="Rovná spojnica 11" descr=""/>
            <p:cNvPicPr/>
            <p:nvPr/>
          </p:nvPicPr>
          <p:blipFill>
            <a:blip r:embed="rId5"/>
            <a:stretch/>
          </p:blipFill>
          <p:spPr>
            <a:xfrm>
              <a:off x="682560" y="1047600"/>
              <a:ext cx="11515680" cy="25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CustomShape 11"/>
            <p:cNvSpPr/>
            <p:nvPr/>
          </p:nvSpPr>
          <p:spPr>
            <a:xfrm>
              <a:off x="685800" y="1057320"/>
              <a:ext cx="3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"/>
          <p:cNvGrpSpPr/>
          <p:nvPr/>
        </p:nvGrpSpPr>
        <p:grpSpPr>
          <a:xfrm>
            <a:off x="682560" y="5340240"/>
            <a:ext cx="11515680" cy="23760"/>
            <a:chOff x="682560" y="5340240"/>
            <a:chExt cx="11515680" cy="23760"/>
          </a:xfrm>
        </p:grpSpPr>
        <p:pic>
          <p:nvPicPr>
            <p:cNvPr id="51" name="Rovná spojnica 12" descr=""/>
            <p:cNvPicPr/>
            <p:nvPr/>
          </p:nvPicPr>
          <p:blipFill>
            <a:blip r:embed="rId3"/>
            <a:stretch/>
          </p:blipFill>
          <p:spPr>
            <a:xfrm>
              <a:off x="682560" y="5340240"/>
              <a:ext cx="11515680" cy="23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52" name="CustomShape 2"/>
            <p:cNvSpPr/>
            <p:nvPr/>
          </p:nvSpPr>
          <p:spPr>
            <a:xfrm>
              <a:off x="685800" y="5349960"/>
              <a:ext cx="3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Klikněte pro úpravu formátu textu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742680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Druhá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143000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Třetí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600200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Čtvrtá úroveň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Pátá úroveň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5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Šestá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6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Sedmá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r>
              <a:rPr b="0" lang="cs-CZ" sz="3600" spc="-1" strike="noStrike">
                <a:solidFill>
                  <a:srgbClr val="4e3b30"/>
                </a:solidFill>
                <a:latin typeface="Franklin Gothic Medium"/>
              </a:rPr>
              <a:t>Klikněte pro úpravu formátu textu nadpisu</a:t>
            </a:r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dt"/>
          </p:nvPr>
        </p:nvSpPr>
        <p:spPr>
          <a:xfrm>
            <a:off x="8635680" y="76320"/>
            <a:ext cx="3352680" cy="28872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r>
              <a:rPr b="0" lang="sk-SK" sz="1200" spc="-1" strike="noStrike">
                <a:solidFill>
                  <a:srgbClr val="d38e27"/>
                </a:solidFill>
                <a:latin typeface="Times New Roman"/>
              </a:rPr>
              <a:t>&lt;datum/čas&gt;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ftr"/>
          </p:nvPr>
        </p:nvSpPr>
        <p:spPr>
          <a:xfrm>
            <a:off x="4165560" y="76320"/>
            <a:ext cx="4470480" cy="28872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sldNum"/>
          </p:nvPr>
        </p:nvSpPr>
        <p:spPr>
          <a:xfrm>
            <a:off x="10972440" y="6473880"/>
            <a:ext cx="1011240" cy="2476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fld id="{54264E6A-694B-46E2-8E9F-B36FF48C04BF}" type="slidenum">
              <a:rPr b="0" lang="sk-SK" sz="1200" spc="-1" strike="noStrike">
                <a:solidFill>
                  <a:srgbClr val="d38e27"/>
                </a:solidFill>
                <a:latin typeface="Times New Roman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1"/>
          <p:cNvGrpSpPr/>
          <p:nvPr/>
        </p:nvGrpSpPr>
        <p:grpSpPr>
          <a:xfrm>
            <a:off x="682560" y="1036800"/>
            <a:ext cx="11515680" cy="29880"/>
            <a:chOff x="682560" y="1036800"/>
            <a:chExt cx="11515680" cy="29880"/>
          </a:xfrm>
        </p:grpSpPr>
        <p:pic>
          <p:nvPicPr>
            <p:cNvPr id="95" name="Rovná spojnica 6" descr=""/>
            <p:cNvPicPr/>
            <p:nvPr/>
          </p:nvPicPr>
          <p:blipFill>
            <a:blip r:embed="rId3"/>
            <a:stretch/>
          </p:blipFill>
          <p:spPr>
            <a:xfrm>
              <a:off x="682560" y="1036800"/>
              <a:ext cx="11515680" cy="29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96" name="CustomShape 2"/>
            <p:cNvSpPr/>
            <p:nvPr/>
          </p:nvSpPr>
          <p:spPr>
            <a:xfrm>
              <a:off x="685800" y="1050840"/>
              <a:ext cx="3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7" name="Group 3"/>
          <p:cNvGrpSpPr/>
          <p:nvPr/>
        </p:nvGrpSpPr>
        <p:grpSpPr>
          <a:xfrm>
            <a:off x="682560" y="1036800"/>
            <a:ext cx="11515680" cy="29880"/>
            <a:chOff x="682560" y="1036800"/>
            <a:chExt cx="11515680" cy="29880"/>
          </a:xfrm>
        </p:grpSpPr>
        <p:pic>
          <p:nvPicPr>
            <p:cNvPr id="98" name="Rovná spojnica 8" descr=""/>
            <p:cNvPicPr/>
            <p:nvPr/>
          </p:nvPicPr>
          <p:blipFill>
            <a:blip r:embed="rId4"/>
            <a:stretch/>
          </p:blipFill>
          <p:spPr>
            <a:xfrm>
              <a:off x="682560" y="1036800"/>
              <a:ext cx="11515680" cy="29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99" name="CustomShape 4"/>
            <p:cNvSpPr/>
            <p:nvPr/>
          </p:nvSpPr>
          <p:spPr>
            <a:xfrm>
              <a:off x="685800" y="1050840"/>
              <a:ext cx="3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0" name="Group 5"/>
          <p:cNvGrpSpPr/>
          <p:nvPr/>
        </p:nvGrpSpPr>
        <p:grpSpPr>
          <a:xfrm>
            <a:off x="682560" y="1047600"/>
            <a:ext cx="11515680" cy="25560"/>
            <a:chOff x="682560" y="1047600"/>
            <a:chExt cx="11515680" cy="25560"/>
          </a:xfrm>
        </p:grpSpPr>
        <p:pic>
          <p:nvPicPr>
            <p:cNvPr id="101" name="Rovná spojnica 11" descr=""/>
            <p:cNvPicPr/>
            <p:nvPr/>
          </p:nvPicPr>
          <p:blipFill>
            <a:blip r:embed="rId5"/>
            <a:stretch/>
          </p:blipFill>
          <p:spPr>
            <a:xfrm>
              <a:off x="682560" y="1047600"/>
              <a:ext cx="11515680" cy="25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2" name="CustomShape 6"/>
            <p:cNvSpPr/>
            <p:nvPr/>
          </p:nvSpPr>
          <p:spPr>
            <a:xfrm>
              <a:off x="685800" y="1057320"/>
              <a:ext cx="3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3" name="PlaceHolder 7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Klikněte pro úpravu formátu textu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742680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Druhá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143000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Třetí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600200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Čtvrtá úroveň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Pátá úroveň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5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Šestá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6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Sedmá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04" name="PlaceHolder 8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r>
              <a:rPr b="0" lang="cs-CZ" sz="3600" spc="-1" strike="noStrike">
                <a:solidFill>
                  <a:srgbClr val="4e3b30"/>
                </a:solidFill>
                <a:latin typeface="Franklin Gothic Medium"/>
              </a:rPr>
              <a:t>Klikněte pro úpravu formátu textu nadpisu</a:t>
            </a:r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05" name="PlaceHolder 9"/>
          <p:cNvSpPr>
            <a:spLocks noGrp="1"/>
          </p:cNvSpPr>
          <p:nvPr>
            <p:ph type="dt"/>
          </p:nvPr>
        </p:nvSpPr>
        <p:spPr>
          <a:xfrm>
            <a:off x="8635680" y="76320"/>
            <a:ext cx="3352680" cy="28872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r>
              <a:rPr b="0" lang="sk-SK" sz="1200" spc="-1" strike="noStrike">
                <a:solidFill>
                  <a:srgbClr val="d38e27"/>
                </a:solidFill>
                <a:latin typeface="Times New Roman"/>
              </a:rPr>
              <a:t>&lt;datum/čas&gt;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06" name="PlaceHolder 10"/>
          <p:cNvSpPr>
            <a:spLocks noGrp="1"/>
          </p:cNvSpPr>
          <p:nvPr>
            <p:ph type="ftr"/>
          </p:nvPr>
        </p:nvSpPr>
        <p:spPr>
          <a:xfrm>
            <a:off x="4774680" y="76320"/>
            <a:ext cx="3861000" cy="28872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7" name="PlaceHolder 11"/>
          <p:cNvSpPr>
            <a:spLocks noGrp="1"/>
          </p:cNvSpPr>
          <p:nvPr>
            <p:ph type="sldNum"/>
          </p:nvPr>
        </p:nvSpPr>
        <p:spPr>
          <a:xfrm>
            <a:off x="10972440" y="6473880"/>
            <a:ext cx="1011240" cy="2476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fld id="{AA1CC48F-B474-40AD-9089-A4F90889B639}" type="slidenum">
              <a:rPr b="0" lang="sk-SK" sz="1200" spc="-1" strike="noStrike">
                <a:solidFill>
                  <a:srgbClr val="d38e27"/>
                </a:solidFill>
                <a:latin typeface="Times New Roman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"/>
          <p:cNvGrpSpPr/>
          <p:nvPr/>
        </p:nvGrpSpPr>
        <p:grpSpPr>
          <a:xfrm>
            <a:off x="682560" y="3432240"/>
            <a:ext cx="11515680" cy="23760"/>
            <a:chOff x="682560" y="3432240"/>
            <a:chExt cx="11515680" cy="23760"/>
          </a:xfrm>
        </p:grpSpPr>
        <p:pic>
          <p:nvPicPr>
            <p:cNvPr id="145" name="Rovná spojnica 12" descr=""/>
            <p:cNvPicPr/>
            <p:nvPr/>
          </p:nvPicPr>
          <p:blipFill>
            <a:blip r:embed="rId3"/>
            <a:stretch/>
          </p:blipFill>
          <p:spPr>
            <a:xfrm>
              <a:off x="682560" y="3432240"/>
              <a:ext cx="11515680" cy="23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6" name="CustomShape 2"/>
            <p:cNvSpPr/>
            <p:nvPr/>
          </p:nvSpPr>
          <p:spPr>
            <a:xfrm>
              <a:off x="685800" y="3444840"/>
              <a:ext cx="3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cs-CZ" sz="3200" spc="-1" strike="noStrike">
                <a:solidFill>
                  <a:srgbClr val="fbeec9"/>
                </a:solidFill>
                <a:latin typeface="Franklin Gothic Book"/>
              </a:rPr>
              <a:t>Klikněte pro úpravu formátu textu osnovy</a:t>
            </a:r>
            <a:endParaRPr b="0" lang="cs-CZ" sz="3200" spc="-1" strike="noStrike">
              <a:solidFill>
                <a:srgbClr val="fbeec9"/>
              </a:solidFill>
              <a:latin typeface="Franklin Gothic Book"/>
            </a:endParaRPr>
          </a:p>
          <a:p>
            <a:pPr lvl="1" marL="742680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b="0" lang="cs-CZ" sz="3200" spc="-1" strike="noStrike">
                <a:solidFill>
                  <a:srgbClr val="fbeec9"/>
                </a:solidFill>
                <a:latin typeface="Franklin Gothic Book"/>
              </a:rPr>
              <a:t>Druhá úroveň</a:t>
            </a:r>
            <a:endParaRPr b="0" lang="cs-CZ" sz="3200" spc="-1" strike="noStrike">
              <a:solidFill>
                <a:srgbClr val="fbeec9"/>
              </a:solidFill>
              <a:latin typeface="Franklin Gothic Book"/>
            </a:endParaRPr>
          </a:p>
          <a:p>
            <a:pPr lvl="2" marL="1143000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b="0" lang="cs-CZ" sz="3200" spc="-1" strike="noStrike">
                <a:solidFill>
                  <a:srgbClr val="fbeec9"/>
                </a:solidFill>
                <a:latin typeface="Franklin Gothic Book"/>
              </a:rPr>
              <a:t>Třetí úroveň</a:t>
            </a:r>
            <a:endParaRPr b="0" lang="cs-CZ" sz="3200" spc="-1" strike="noStrike">
              <a:solidFill>
                <a:srgbClr val="fbeec9"/>
              </a:solidFill>
              <a:latin typeface="Franklin Gothic Book"/>
            </a:endParaRPr>
          </a:p>
          <a:p>
            <a:pPr lvl="3" marL="1600200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b="0" lang="cs-CZ" sz="3200" spc="-1" strike="noStrike">
                <a:solidFill>
                  <a:srgbClr val="fbeec9"/>
                </a:solidFill>
                <a:latin typeface="Franklin Gothic Book"/>
              </a:rPr>
              <a:t>Čtvrtá úroveň osnovy</a:t>
            </a:r>
            <a:endParaRPr b="0" lang="cs-CZ" sz="3200" spc="-1" strike="noStrike">
              <a:solidFill>
                <a:srgbClr val="fbeec9"/>
              </a:solidFill>
              <a:latin typeface="Franklin Gothic Book"/>
            </a:endParaRPr>
          </a:p>
          <a:p>
            <a:pPr lvl="4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fbeec9"/>
                </a:solidFill>
                <a:latin typeface="Franklin Gothic Book"/>
              </a:rPr>
              <a:t>Pátá úroveň osnovy</a:t>
            </a:r>
            <a:endParaRPr b="0" lang="cs-CZ" sz="3200" spc="-1" strike="noStrike">
              <a:solidFill>
                <a:srgbClr val="fbeec9"/>
              </a:solidFill>
              <a:latin typeface="Franklin Gothic Book"/>
            </a:endParaRPr>
          </a:p>
          <a:p>
            <a:pPr lvl="5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fbeec9"/>
                </a:solidFill>
                <a:latin typeface="Franklin Gothic Book"/>
              </a:rPr>
              <a:t>Šestá úroveň</a:t>
            </a:r>
            <a:endParaRPr b="0" lang="cs-CZ" sz="3200" spc="-1" strike="noStrike">
              <a:solidFill>
                <a:srgbClr val="fbeec9"/>
              </a:solidFill>
              <a:latin typeface="Franklin Gothic Book"/>
            </a:endParaRPr>
          </a:p>
          <a:p>
            <a:pPr lvl="6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fbeec9"/>
                </a:solidFill>
                <a:latin typeface="Franklin Gothic Book"/>
              </a:rPr>
              <a:t>Sedmá úroveň</a:t>
            </a:r>
            <a:endParaRPr b="0" lang="cs-CZ" sz="3200" spc="-1" strike="noStrike">
              <a:solidFill>
                <a:srgbClr val="fbeec9"/>
              </a:solidFill>
              <a:latin typeface="Franklin Gothic Book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r>
              <a:rPr b="0" lang="cs-CZ" sz="3600" spc="-1" strike="noStrike">
                <a:solidFill>
                  <a:srgbClr val="fbeec9"/>
                </a:solidFill>
                <a:latin typeface="Franklin Gothic Medium"/>
              </a:rPr>
              <a:t>Klikněte pro úpravu formátu textu nadpisu</a:t>
            </a:r>
            <a:endParaRPr b="0" lang="cs-CZ" sz="3600" spc="-1" strike="noStrike">
              <a:solidFill>
                <a:srgbClr val="fbeec9"/>
              </a:solidFill>
              <a:latin typeface="Franklin Gothic Medium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dt"/>
          </p:nvPr>
        </p:nvSpPr>
        <p:spPr>
          <a:xfrm>
            <a:off x="8635680" y="76320"/>
            <a:ext cx="3352680" cy="28872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r>
              <a:rPr b="0" lang="sk-SK" sz="1200" spc="-1" strike="noStrike">
                <a:solidFill>
                  <a:srgbClr val="d38e27"/>
                </a:solidFill>
                <a:latin typeface="Times New Roman"/>
              </a:rPr>
              <a:t>&lt;datum/čas&gt;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ftr"/>
          </p:nvPr>
        </p:nvSpPr>
        <p:spPr>
          <a:xfrm>
            <a:off x="4165560" y="76320"/>
            <a:ext cx="4470480" cy="28872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sldNum"/>
          </p:nvPr>
        </p:nvSpPr>
        <p:spPr>
          <a:xfrm>
            <a:off x="10972800" y="6476760"/>
            <a:ext cx="1015920" cy="2444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fld id="{92F3DA1E-4AE1-4E87-AE97-F2281C3EF7C8}" type="slidenum">
              <a:rPr b="0" lang="sk-SK" sz="1200" spc="-1" strike="noStrike">
                <a:solidFill>
                  <a:srgbClr val="d38e27"/>
                </a:solidFill>
                <a:latin typeface="Times New Roman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1"/>
          <p:cNvGrpSpPr/>
          <p:nvPr/>
        </p:nvGrpSpPr>
        <p:grpSpPr>
          <a:xfrm>
            <a:off x="682560" y="6010200"/>
            <a:ext cx="11515680" cy="25560"/>
            <a:chOff x="682560" y="6010200"/>
            <a:chExt cx="11515680" cy="25560"/>
          </a:xfrm>
        </p:grpSpPr>
        <p:pic>
          <p:nvPicPr>
            <p:cNvPr id="189" name="Rovná spojnica 12" descr=""/>
            <p:cNvPicPr/>
            <p:nvPr/>
          </p:nvPicPr>
          <p:blipFill>
            <a:blip r:embed="rId3"/>
            <a:stretch/>
          </p:blipFill>
          <p:spPr>
            <a:xfrm>
              <a:off x="682560" y="6010200"/>
              <a:ext cx="11515680" cy="25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0" name="CustomShape 2"/>
            <p:cNvSpPr/>
            <p:nvPr/>
          </p:nvSpPr>
          <p:spPr>
            <a:xfrm>
              <a:off x="685800" y="6019920"/>
              <a:ext cx="3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Klikněte pro úpravu formátu textu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742680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Druhá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143000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Třetí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600200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Čtvrtá úroveň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Pátá úroveň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5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Šestá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6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Sedmá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r>
              <a:rPr b="0" lang="cs-CZ" sz="3600" spc="-1" strike="noStrike">
                <a:solidFill>
                  <a:srgbClr val="4e3b30"/>
                </a:solidFill>
                <a:latin typeface="Franklin Gothic Medium"/>
              </a:rPr>
              <a:t>Klikněte pro úpravu formátu textu nadpisu</a:t>
            </a:r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dt"/>
          </p:nvPr>
        </p:nvSpPr>
        <p:spPr>
          <a:xfrm>
            <a:off x="8635680" y="76320"/>
            <a:ext cx="3352680" cy="28872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r>
              <a:rPr b="0" lang="sk-SK" sz="1200" spc="-1" strike="noStrike">
                <a:solidFill>
                  <a:srgbClr val="d38e27"/>
                </a:solidFill>
                <a:latin typeface="Times New Roman"/>
              </a:rPr>
              <a:t>&lt;datum/čas&gt;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 type="ftr"/>
          </p:nvPr>
        </p:nvSpPr>
        <p:spPr>
          <a:xfrm>
            <a:off x="4165560" y="76320"/>
            <a:ext cx="4470480" cy="28872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 type="sldNum"/>
          </p:nvPr>
        </p:nvSpPr>
        <p:spPr>
          <a:xfrm>
            <a:off x="10972800" y="6477120"/>
            <a:ext cx="1015920" cy="2476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fld id="{E4C03617-F1B6-4DBE-BDBE-5C33493D5577}" type="slidenum">
              <a:rPr b="0" lang="sk-SK" sz="1200" spc="-1" strike="noStrike">
                <a:solidFill>
                  <a:srgbClr val="d38e27"/>
                </a:solidFill>
                <a:latin typeface="Times New Roman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Klikněte pro úpravu formátu textu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742680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Druhá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143000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Třetí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600200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Čtvrtá úroveň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Pátá úroveň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5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Šestá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6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Sedmá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r>
              <a:rPr b="0" lang="cs-CZ" sz="3600" spc="-1" strike="noStrike">
                <a:solidFill>
                  <a:srgbClr val="4e3b30"/>
                </a:solidFill>
                <a:latin typeface="Franklin Gothic Medium"/>
              </a:rPr>
              <a:t>Klikněte pro úpravu formátu textu nadpisu</a:t>
            </a:r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dt"/>
          </p:nvPr>
        </p:nvSpPr>
        <p:spPr>
          <a:xfrm>
            <a:off x="8635680" y="76320"/>
            <a:ext cx="3352680" cy="28872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r>
              <a:rPr b="0" lang="sk-SK" sz="1200" spc="-1" strike="noStrike">
                <a:solidFill>
                  <a:srgbClr val="d38e27"/>
                </a:solidFill>
                <a:latin typeface="Times New Roman"/>
              </a:rPr>
              <a:t>&lt;datum/čas&gt;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ftr"/>
          </p:nvPr>
        </p:nvSpPr>
        <p:spPr>
          <a:xfrm>
            <a:off x="4165560" y="76320"/>
            <a:ext cx="4470480" cy="28872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 type="sldNum"/>
          </p:nvPr>
        </p:nvSpPr>
        <p:spPr>
          <a:xfrm>
            <a:off x="10972800" y="6476760"/>
            <a:ext cx="1015920" cy="2444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fld id="{FF30F31E-960F-49FB-BB12-BDE9B7E38F42}" type="slidenum">
              <a:rPr b="0" lang="sk-SK" sz="1200" spc="-1" strike="noStrike">
                <a:solidFill>
                  <a:srgbClr val="d38e27"/>
                </a:solidFill>
                <a:latin typeface="Times New Roman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1"/>
          <p:cNvGrpSpPr/>
          <p:nvPr/>
        </p:nvGrpSpPr>
        <p:grpSpPr>
          <a:xfrm>
            <a:off x="682560" y="5840280"/>
            <a:ext cx="11515680" cy="24120"/>
            <a:chOff x="682560" y="5840280"/>
            <a:chExt cx="11515680" cy="24120"/>
          </a:xfrm>
        </p:grpSpPr>
        <p:pic>
          <p:nvPicPr>
            <p:cNvPr id="274" name="Rovná spojnica 12" descr=""/>
            <p:cNvPicPr/>
            <p:nvPr/>
          </p:nvPicPr>
          <p:blipFill>
            <a:blip r:embed="rId3"/>
            <a:stretch/>
          </p:blipFill>
          <p:spPr>
            <a:xfrm>
              <a:off x="682560" y="5840280"/>
              <a:ext cx="11515680" cy="24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5" name="CustomShape 2"/>
            <p:cNvSpPr/>
            <p:nvPr/>
          </p:nvSpPr>
          <p:spPr>
            <a:xfrm>
              <a:off x="685800" y="5848200"/>
              <a:ext cx="3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Klikněte pro úpravu formátu textu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742680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Druhá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143000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Třetí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600200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Čtvrtá úroveň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Pátá úroveň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5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Šestá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6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Sedmá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r>
              <a:rPr b="0" lang="cs-CZ" sz="3600" spc="-1" strike="noStrike">
                <a:solidFill>
                  <a:srgbClr val="4e3b30"/>
                </a:solidFill>
                <a:latin typeface="Franklin Gothic Medium"/>
              </a:rPr>
              <a:t>Klikněte pro úpravu formátu textu nadpisu</a:t>
            </a:r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 type="dt"/>
          </p:nvPr>
        </p:nvSpPr>
        <p:spPr>
          <a:xfrm>
            <a:off x="8635680" y="76320"/>
            <a:ext cx="3352680" cy="28872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r>
              <a:rPr b="0" lang="sk-SK" sz="1200" spc="-1" strike="noStrike">
                <a:solidFill>
                  <a:srgbClr val="d38e27"/>
                </a:solidFill>
                <a:latin typeface="Times New Roman"/>
              </a:rPr>
              <a:t>&lt;datum/čas&gt;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279" name="PlaceHolder 6"/>
          <p:cNvSpPr>
            <a:spLocks noGrp="1"/>
          </p:cNvSpPr>
          <p:nvPr>
            <p:ph type="ftr"/>
          </p:nvPr>
        </p:nvSpPr>
        <p:spPr>
          <a:xfrm>
            <a:off x="4165560" y="76320"/>
            <a:ext cx="4470480" cy="28872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80" name="PlaceHolder 7"/>
          <p:cNvSpPr>
            <a:spLocks noGrp="1"/>
          </p:cNvSpPr>
          <p:nvPr>
            <p:ph type="sldNum"/>
          </p:nvPr>
        </p:nvSpPr>
        <p:spPr>
          <a:xfrm>
            <a:off x="10972800" y="6476760"/>
            <a:ext cx="1015920" cy="2444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fld id="{4179B2C4-3029-4E95-B415-F38D221750BE}" type="slidenum">
              <a:rPr b="0" lang="sk-SK" sz="1200" spc="-1" strike="noStrike">
                <a:solidFill>
                  <a:srgbClr val="d38e27"/>
                </a:solidFill>
                <a:latin typeface="Times New Roman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Klikněte pro úpravu formátu textu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742680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Druhá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143000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Třetí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600200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Čtvrtá úroveň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Pátá úroveň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5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Šestá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6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Sedmá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r>
              <a:rPr b="0" lang="cs-CZ" sz="3600" spc="-1" strike="noStrike">
                <a:solidFill>
                  <a:srgbClr val="4e3b30"/>
                </a:solidFill>
                <a:latin typeface="Franklin Gothic Medium"/>
              </a:rPr>
              <a:t>Klikněte pro úpravu formátu textu nadpisu</a:t>
            </a:r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dt"/>
          </p:nvPr>
        </p:nvSpPr>
        <p:spPr>
          <a:xfrm>
            <a:off x="8635680" y="76320"/>
            <a:ext cx="3352680" cy="28872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r>
              <a:rPr b="0" lang="sk-SK" sz="1200" spc="-1" strike="noStrike">
                <a:solidFill>
                  <a:srgbClr val="d38e27"/>
                </a:solidFill>
                <a:latin typeface="Times New Roman"/>
              </a:rPr>
              <a:t>&lt;datum/čas&gt;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ftr"/>
          </p:nvPr>
        </p:nvSpPr>
        <p:spPr>
          <a:xfrm>
            <a:off x="4165560" y="76320"/>
            <a:ext cx="4470480" cy="28872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21" name="PlaceHolder 5"/>
          <p:cNvSpPr>
            <a:spLocks noGrp="1"/>
          </p:cNvSpPr>
          <p:nvPr>
            <p:ph type="sldNum"/>
          </p:nvPr>
        </p:nvSpPr>
        <p:spPr>
          <a:xfrm>
            <a:off x="10972800" y="6476760"/>
            <a:ext cx="1015920" cy="2444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fld id="{91EECEF3-7D3C-4B06-8280-45B1B1C2538B}" type="slidenum">
              <a:rPr b="0" lang="sk-SK" sz="1200" spc="-1" strike="noStrike">
                <a:solidFill>
                  <a:srgbClr val="d38e27"/>
                </a:solidFill>
                <a:latin typeface="Times New Roman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body"/>
          </p:nvPr>
        </p:nvSpPr>
        <p:spPr>
          <a:xfrm>
            <a:off x="406080" y="1554120"/>
            <a:ext cx="115822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Klikněte pro úpravu formátu textu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742680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Druhá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143000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Třetí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600200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Čtvrtá úroveň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Pátá úroveň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5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Šestá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6" marL="2057400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Sedmá úroveň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title"/>
          </p:nvPr>
        </p:nvSpPr>
        <p:spPr>
          <a:xfrm>
            <a:off x="406080" y="457200"/>
            <a:ext cx="11582280" cy="838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r>
              <a:rPr b="0" lang="cs-CZ" sz="3600" spc="-1" strike="noStrike">
                <a:solidFill>
                  <a:srgbClr val="4e3b30"/>
                </a:solidFill>
                <a:latin typeface="Franklin Gothic Medium"/>
              </a:rPr>
              <a:t>Klikněte pro úpravu formátu textu nadpisu</a:t>
            </a:r>
            <a:endParaRPr b="0" lang="cs-CZ" sz="3600" spc="-1" strike="noStrike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dt"/>
          </p:nvPr>
        </p:nvSpPr>
        <p:spPr>
          <a:xfrm>
            <a:off x="8635680" y="76320"/>
            <a:ext cx="3352680" cy="28872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r>
              <a:rPr b="0" lang="sk-SK" sz="1200" spc="-1" strike="noStrike">
                <a:solidFill>
                  <a:srgbClr val="d38e27"/>
                </a:solidFill>
                <a:latin typeface="Times New Roman"/>
              </a:rPr>
              <a:t>&lt;datum/čas&gt;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ftr"/>
          </p:nvPr>
        </p:nvSpPr>
        <p:spPr>
          <a:xfrm>
            <a:off x="4165560" y="76320"/>
            <a:ext cx="4470480" cy="28872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62" name="PlaceHolder 5"/>
          <p:cNvSpPr>
            <a:spLocks noGrp="1"/>
          </p:cNvSpPr>
          <p:nvPr>
            <p:ph type="sldNum"/>
          </p:nvPr>
        </p:nvSpPr>
        <p:spPr>
          <a:xfrm>
            <a:off x="10972800" y="6476760"/>
            <a:ext cx="1015920" cy="2444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fld id="{25DFC012-57DC-4434-8550-BE9ABC5AA622}" type="slidenum">
              <a:rPr b="0" lang="sk-SK" sz="1200" spc="-1" strike="noStrike">
                <a:solidFill>
                  <a:srgbClr val="d38e27"/>
                </a:solidFill>
                <a:latin typeface="Times New Roman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6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6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6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6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Nadpis 1" descr=""/>
          <p:cNvPicPr/>
          <p:nvPr/>
        </p:nvPicPr>
        <p:blipFill>
          <a:blip r:embed="rId1"/>
          <a:stretch/>
        </p:blipFill>
        <p:spPr>
          <a:xfrm>
            <a:off x="304920" y="4761000"/>
            <a:ext cx="11485440" cy="1322280"/>
          </a:xfrm>
          <a:prstGeom prst="rect">
            <a:avLst/>
          </a:prstGeom>
          <a:ln>
            <a:noFill/>
          </a:ln>
        </p:spPr>
      </p:pic>
      <p:sp>
        <p:nvSpPr>
          <p:cNvPr id="400" name="TextShape 1"/>
          <p:cNvSpPr txBox="1"/>
          <p:nvPr/>
        </p:nvSpPr>
        <p:spPr>
          <a:xfrm>
            <a:off x="507600" y="3886200"/>
            <a:ext cx="11277720" cy="914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spcBef>
                <a:spcPts val="598"/>
              </a:spcBef>
            </a:pPr>
            <a:r>
              <a:rPr b="0" lang="sk-SK" sz="2400" spc="-1" strike="noStrike">
                <a:solidFill>
                  <a:srgbClr val="443329"/>
                </a:solidFill>
                <a:latin typeface="Franklin Gothic Book"/>
              </a:rPr>
              <a:t>9.ročník</a:t>
            </a:r>
            <a:endParaRPr b="0" lang="cs-CZ" sz="24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01" name="CustomShape 2"/>
          <p:cNvSpPr/>
          <p:nvPr/>
        </p:nvSpPr>
        <p:spPr>
          <a:xfrm>
            <a:off x="295200" y="647640"/>
            <a:ext cx="664056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1800" spc="-1" strike="noStrike">
                <a:solidFill>
                  <a:srgbClr val="000000"/>
                </a:solidFill>
                <a:latin typeface="Franklin Gothic Book"/>
              </a:rPr>
              <a:t>Mgr. Miloš Čekan</a:t>
            </a:r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0" y="0"/>
            <a:ext cx="12192120" cy="204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sk-SK" sz="3200" spc="-1" strike="noStrike">
                <a:solidFill>
                  <a:srgbClr val="000000"/>
                </a:solidFill>
                <a:latin typeface="Franklin Gothic Book"/>
              </a:rPr>
              <a:t>Alkény: </a:t>
            </a:r>
            <a:endParaRPr b="0" lang="cs-CZ" sz="3200" spc="-1" strike="noStrike">
              <a:solidFill>
                <a:srgbClr val="000000"/>
              </a:solidFill>
              <a:latin typeface="Franklin Gothic Book"/>
            </a:endParaRPr>
          </a:p>
          <a:p>
            <a:pPr/>
            <a:r>
              <a:rPr b="0" lang="sk-SK" sz="3200" spc="-1" strike="noStrike">
                <a:solidFill>
                  <a:srgbClr val="000000"/>
                </a:solidFill>
                <a:latin typeface="Franklin Gothic Book"/>
              </a:rPr>
              <a:t>- Sú uhľovodíky, ktoré majú </a:t>
            </a:r>
            <a:r>
              <a:rPr b="1" lang="sk-SK" sz="3200" spc="-1" strike="noStrike">
                <a:solidFill>
                  <a:srgbClr val="000000"/>
                </a:solidFill>
                <a:latin typeface="Franklin Gothic Book"/>
              </a:rPr>
              <a:t>otvorený reťazec </a:t>
            </a:r>
            <a:r>
              <a:rPr b="0" lang="sk-SK" sz="3200" spc="-1" strike="noStrike">
                <a:solidFill>
                  <a:srgbClr val="000000"/>
                </a:solidFill>
                <a:latin typeface="Franklin Gothic Book"/>
              </a:rPr>
              <a:t>atómov uhlíka a medzi atómami uhlíka je jedna </a:t>
            </a:r>
            <a:r>
              <a:rPr b="1" lang="sk-SK" sz="3200" spc="-1" strike="noStrike">
                <a:solidFill>
                  <a:srgbClr val="000000"/>
                </a:solidFill>
                <a:latin typeface="Franklin Gothic Book"/>
              </a:rPr>
              <a:t>dvojitá väzba </a:t>
            </a:r>
            <a:r>
              <a:rPr b="0" lang="sk-SK" sz="3200" spc="-1" strike="noStrike">
                <a:solidFill>
                  <a:srgbClr val="000000"/>
                </a:solidFill>
                <a:latin typeface="Franklin Gothic Book"/>
              </a:rPr>
              <a:t>(</a:t>
            </a:r>
            <a:r>
              <a:rPr b="0" i="1" lang="sk-SK" sz="3200" spc="-1" strike="noStrike">
                <a:solidFill>
                  <a:srgbClr val="000000"/>
                </a:solidFill>
                <a:latin typeface="Franklin Gothic Book"/>
              </a:rPr>
              <a:t>nenasýtené uhľovodíky</a:t>
            </a:r>
            <a:r>
              <a:rPr b="0" lang="sk-SK" sz="3200" spc="-1" strike="noStrike">
                <a:solidFill>
                  <a:srgbClr val="000000"/>
                </a:solidFill>
                <a:latin typeface="Franklin Gothic Book"/>
              </a:rPr>
              <a:t>), sú reaktívnejšie ako alkány</a:t>
            </a:r>
            <a:endParaRPr b="0" lang="cs-CZ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4226040" y="2141640"/>
            <a:ext cx="2406600" cy="106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sk-SK" sz="3200" spc="-1" strike="noStrike">
                <a:solidFill>
                  <a:srgbClr val="000000"/>
                </a:solidFill>
                <a:latin typeface="Franklin Gothic Book"/>
              </a:rPr>
              <a:t>Názvoslovie </a:t>
            </a:r>
            <a:endParaRPr b="0" lang="cs-CZ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04" name="CustomShape 3"/>
          <p:cNvSpPr/>
          <p:nvPr/>
        </p:nvSpPr>
        <p:spPr>
          <a:xfrm>
            <a:off x="1996920" y="2666880"/>
            <a:ext cx="7344000" cy="106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3200" spc="-1" strike="noStrike">
                <a:solidFill>
                  <a:srgbClr val="000000"/>
                </a:solidFill>
                <a:latin typeface="Franklin Gothic Book"/>
              </a:rPr>
              <a:t>V názve majú všetky alkény príponu </a:t>
            </a:r>
            <a:r>
              <a:rPr b="1" lang="sk-SK" sz="3200" spc="-1" strike="noStrike">
                <a:solidFill>
                  <a:srgbClr val="000000"/>
                </a:solidFill>
                <a:latin typeface="Franklin Gothic Book"/>
              </a:rPr>
              <a:t>-én</a:t>
            </a:r>
            <a:endParaRPr b="0" lang="cs-CZ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05" name="CustomShape 4"/>
          <p:cNvSpPr/>
          <p:nvPr/>
        </p:nvSpPr>
        <p:spPr>
          <a:xfrm>
            <a:off x="196920" y="3483000"/>
            <a:ext cx="1800000" cy="5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ffc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sk-SK" sz="3200" spc="-1" strike="noStrike">
                <a:solidFill>
                  <a:srgbClr val="000000"/>
                </a:solidFill>
                <a:latin typeface="Franklin Gothic Book"/>
              </a:rPr>
              <a:t>1. Etén</a:t>
            </a:r>
            <a:endParaRPr b="0" lang="cs-CZ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406" name="Obrázok 5" descr="Alkény - O škole"/>
          <p:cNvPicPr/>
          <p:nvPr/>
        </p:nvPicPr>
        <p:blipFill>
          <a:blip r:embed="rId1"/>
          <a:stretch/>
        </p:blipFill>
        <p:spPr>
          <a:xfrm>
            <a:off x="371520" y="4616280"/>
            <a:ext cx="1919160" cy="1803600"/>
          </a:xfrm>
          <a:prstGeom prst="rect">
            <a:avLst/>
          </a:prstGeom>
          <a:ln>
            <a:noFill/>
          </a:ln>
        </p:spPr>
      </p:pic>
      <p:sp>
        <p:nvSpPr>
          <p:cNvPr id="407" name="CustomShape 5"/>
          <p:cNvSpPr/>
          <p:nvPr/>
        </p:nvSpPr>
        <p:spPr>
          <a:xfrm>
            <a:off x="2430360" y="5226120"/>
            <a:ext cx="1281240" cy="584280"/>
          </a:xfrm>
          <a:custGeom>
            <a:avLst/>
            <a:gdLst/>
            <a:ahLst/>
            <a:rect l="0" t="0" r="r" b="b"/>
            <a:pathLst>
              <a:path w="3560" h="1625">
                <a:moveTo>
                  <a:pt x="0" y="406"/>
                </a:moveTo>
                <a:lnTo>
                  <a:pt x="2746" y="406"/>
                </a:lnTo>
                <a:lnTo>
                  <a:pt x="2746" y="0"/>
                </a:lnTo>
                <a:lnTo>
                  <a:pt x="3559" y="812"/>
                </a:lnTo>
                <a:lnTo>
                  <a:pt x="2746" y="1624"/>
                </a:lnTo>
                <a:lnTo>
                  <a:pt x="2746" y="1218"/>
                </a:lnTo>
                <a:lnTo>
                  <a:pt x="0" y="1218"/>
                </a:lnTo>
                <a:lnTo>
                  <a:pt x="0" y="406"/>
                </a:lnTo>
              </a:path>
            </a:pathLst>
          </a:custGeom>
          <a:solidFill>
            <a:srgbClr val="f0a22e"/>
          </a:solidFill>
          <a:ln w="25560">
            <a:solidFill>
              <a:srgbClr val="b0761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CustomShape 6"/>
          <p:cNvSpPr/>
          <p:nvPr/>
        </p:nvSpPr>
        <p:spPr>
          <a:xfrm>
            <a:off x="3851280" y="5226120"/>
            <a:ext cx="2781360" cy="64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1800" spc="-1" strike="noStrike">
                <a:solidFill>
                  <a:srgbClr val="000000"/>
                </a:solidFill>
                <a:latin typeface="Franklin Gothic Book"/>
              </a:rPr>
              <a:t> </a:t>
            </a:r>
            <a:r>
              <a:rPr b="0" lang="sk-SK" sz="3200" spc="-1" strike="noStrike">
                <a:solidFill>
                  <a:srgbClr val="000000"/>
                </a:solidFill>
                <a:latin typeface="Franklin Gothic Book"/>
              </a:rPr>
              <a:t>C</a:t>
            </a:r>
            <a:r>
              <a:rPr b="0" lang="sk-SK" sz="3200" spc="-1" strike="noStrike" baseline="-25000">
                <a:solidFill>
                  <a:srgbClr val="000000"/>
                </a:solidFill>
                <a:latin typeface="Franklin Gothic Book"/>
              </a:rPr>
              <a:t>2</a:t>
            </a:r>
            <a:r>
              <a:rPr b="0" lang="sk-SK" sz="3200" spc="-1" strike="noStrike">
                <a:solidFill>
                  <a:srgbClr val="000000"/>
                </a:solidFill>
                <a:latin typeface="Franklin Gothic Book"/>
              </a:rPr>
              <a:t>H</a:t>
            </a:r>
            <a:r>
              <a:rPr b="0" lang="sk-SK" sz="3200" spc="-1" strike="noStrike" baseline="-25000">
                <a:solidFill>
                  <a:srgbClr val="000000"/>
                </a:solidFill>
                <a:latin typeface="Franklin Gothic Book"/>
              </a:rPr>
              <a:t>4 </a:t>
            </a:r>
            <a:endParaRPr b="0" lang="cs-CZ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09" name="CustomShape 7"/>
          <p:cNvSpPr/>
          <p:nvPr/>
        </p:nvSpPr>
        <p:spPr>
          <a:xfrm>
            <a:off x="3851280" y="5967360"/>
            <a:ext cx="4971960" cy="64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3200" spc="-1" strike="noStrike">
                <a:solidFill>
                  <a:srgbClr val="000000"/>
                </a:solidFill>
                <a:latin typeface="Franklin Gothic Book"/>
              </a:rPr>
              <a:t>CH</a:t>
            </a:r>
            <a:r>
              <a:rPr b="0" lang="sk-SK" sz="3200" spc="-1" strike="noStrike" baseline="-25000">
                <a:solidFill>
                  <a:srgbClr val="000000"/>
                </a:solidFill>
                <a:latin typeface="Franklin Gothic Book"/>
              </a:rPr>
              <a:t>2</a:t>
            </a:r>
            <a:r>
              <a:rPr b="0" lang="sk-SK" sz="3200" spc="-1" strike="noStrike">
                <a:solidFill>
                  <a:srgbClr val="000000"/>
                </a:solidFill>
                <a:latin typeface="Franklin Gothic Book"/>
              </a:rPr>
              <a:t> = CH</a:t>
            </a:r>
            <a:r>
              <a:rPr b="0" lang="sk-SK" sz="3200" spc="-1" strike="noStrike" baseline="-25000">
                <a:solidFill>
                  <a:srgbClr val="000000"/>
                </a:solidFill>
                <a:latin typeface="Franklin Gothic Book"/>
              </a:rPr>
              <a:t>2</a:t>
            </a:r>
            <a:endParaRPr b="0" lang="cs-CZ" sz="32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0" y="0"/>
            <a:ext cx="2432160" cy="5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sk-SK" sz="3200" spc="-1" strike="noStrike">
                <a:solidFill>
                  <a:srgbClr val="000000"/>
                </a:solidFill>
                <a:latin typeface="Franklin Gothic Book"/>
              </a:rPr>
              <a:t>But – 1 – én </a:t>
            </a:r>
            <a:endParaRPr b="0" lang="cs-CZ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411" name="Picture 4" descr=""/>
          <p:cNvPicPr/>
          <p:nvPr/>
        </p:nvPicPr>
        <p:blipFill>
          <a:blip r:embed="rId1"/>
          <a:stretch/>
        </p:blipFill>
        <p:spPr>
          <a:xfrm>
            <a:off x="279360" y="903240"/>
            <a:ext cx="3551400" cy="1785960"/>
          </a:xfrm>
          <a:prstGeom prst="rect">
            <a:avLst/>
          </a:prstGeom>
          <a:ln>
            <a:noFill/>
          </a:ln>
        </p:spPr>
      </p:pic>
      <p:sp>
        <p:nvSpPr>
          <p:cNvPr id="412" name="CustomShape 2"/>
          <p:cNvSpPr/>
          <p:nvPr/>
        </p:nvSpPr>
        <p:spPr>
          <a:xfrm>
            <a:off x="4854600" y="123840"/>
            <a:ext cx="710892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57240">
            <a:solidFill>
              <a:srgbClr val="7030a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2400" spc="-1" strike="noStrike">
                <a:solidFill>
                  <a:srgbClr val="000000"/>
                </a:solidFill>
                <a:latin typeface="Franklin Gothic Book"/>
              </a:rPr>
              <a:t>1. Napíšeme si správny počet uhlíkov ( But → 4 (</a:t>
            </a:r>
            <a:r>
              <a:rPr b="0" i="1" lang="sk-SK" sz="2400" spc="-1" strike="noStrike">
                <a:solidFill>
                  <a:srgbClr val="000000"/>
                </a:solidFill>
                <a:latin typeface="Franklin Gothic Book"/>
              </a:rPr>
              <a:t>bután</a:t>
            </a:r>
            <a:r>
              <a:rPr b="0" lang="sk-SK" sz="2400" spc="-1" strike="noStrike">
                <a:solidFill>
                  <a:srgbClr val="000000"/>
                </a:solidFill>
                <a:latin typeface="Franklin Gothic Book"/>
              </a:rPr>
              <a:t>)</a:t>
            </a:r>
            <a:endParaRPr b="0" lang="cs-CZ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13" name="CustomShape 3"/>
          <p:cNvSpPr/>
          <p:nvPr/>
        </p:nvSpPr>
        <p:spPr>
          <a:xfrm>
            <a:off x="4835520" y="690480"/>
            <a:ext cx="705168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2400" spc="-1" strike="noStrike">
                <a:solidFill>
                  <a:srgbClr val="000000"/>
                </a:solidFill>
                <a:latin typeface="Franklin Gothic Book"/>
              </a:rPr>
              <a:t>2. </a:t>
            </a:r>
            <a:r>
              <a:rPr b="1" lang="sk-SK" sz="2400" spc="-1" strike="noStrike">
                <a:solidFill>
                  <a:srgbClr val="000000"/>
                </a:solidFill>
                <a:latin typeface="Franklin Gothic Book"/>
              </a:rPr>
              <a:t>1-én</a:t>
            </a:r>
            <a:r>
              <a:rPr b="0" lang="sk-SK" sz="2400" spc="-1" strike="noStrike">
                <a:solidFill>
                  <a:srgbClr val="000000"/>
                </a:solidFill>
                <a:latin typeface="Franklin Gothic Book"/>
              </a:rPr>
              <a:t> označuje, že </a:t>
            </a:r>
            <a:r>
              <a:rPr b="1" lang="sk-SK" sz="2400" spc="-1" strike="noStrike">
                <a:solidFill>
                  <a:srgbClr val="000000"/>
                </a:solidFill>
                <a:latin typeface="Franklin Gothic Book"/>
              </a:rPr>
              <a:t>na prvom uhlíku bude dvojitá väzba</a:t>
            </a:r>
            <a:r>
              <a:rPr b="0" lang="sk-SK" sz="2400" spc="-1" strike="noStrike">
                <a:solidFill>
                  <a:srgbClr val="000000"/>
                </a:solidFill>
                <a:latin typeface="Franklin Gothic Book"/>
              </a:rPr>
              <a:t> (všetky uhlíky si očíslujte</a:t>
            </a:r>
            <a:endParaRPr b="0" lang="cs-CZ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14" name="CustomShape 4"/>
          <p:cNvSpPr/>
          <p:nvPr/>
        </p:nvSpPr>
        <p:spPr>
          <a:xfrm>
            <a:off x="933480" y="1263600"/>
            <a:ext cx="35892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1800" spc="-1" strike="noStrike">
                <a:solidFill>
                  <a:srgbClr val="ff0000"/>
                </a:solidFill>
                <a:latin typeface="Franklin Gothic Book"/>
              </a:rPr>
              <a:t>1.</a:t>
            </a:r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15" name="CustomShape 5"/>
          <p:cNvSpPr/>
          <p:nvPr/>
        </p:nvSpPr>
        <p:spPr>
          <a:xfrm>
            <a:off x="1652760" y="1263600"/>
            <a:ext cx="35856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1800" spc="-1" strike="noStrike">
                <a:solidFill>
                  <a:srgbClr val="ff0000"/>
                </a:solidFill>
                <a:latin typeface="Franklin Gothic Book"/>
              </a:rPr>
              <a:t>2.</a:t>
            </a:r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16" name="CustomShape 6"/>
          <p:cNvSpPr/>
          <p:nvPr/>
        </p:nvSpPr>
        <p:spPr>
          <a:xfrm>
            <a:off x="2432160" y="1258920"/>
            <a:ext cx="35856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1800" spc="-1" strike="noStrike">
                <a:solidFill>
                  <a:srgbClr val="ff0000"/>
                </a:solidFill>
                <a:latin typeface="Franklin Gothic Book"/>
              </a:rPr>
              <a:t>3.</a:t>
            </a:r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17" name="CustomShape 7"/>
          <p:cNvSpPr/>
          <p:nvPr/>
        </p:nvSpPr>
        <p:spPr>
          <a:xfrm>
            <a:off x="3032280" y="1258920"/>
            <a:ext cx="35856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1800" spc="-1" strike="noStrike">
                <a:solidFill>
                  <a:srgbClr val="ff0000"/>
                </a:solidFill>
                <a:latin typeface="Franklin Gothic Book"/>
              </a:rPr>
              <a:t>4.</a:t>
            </a:r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18" name="CustomShape 8"/>
          <p:cNvSpPr/>
          <p:nvPr/>
        </p:nvSpPr>
        <p:spPr>
          <a:xfrm>
            <a:off x="4835520" y="1627200"/>
            <a:ext cx="667548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00b0f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2400" spc="-1" strike="noStrike">
                <a:solidFill>
                  <a:srgbClr val="000000"/>
                </a:solidFill>
                <a:latin typeface="Franklin Gothic Book"/>
              </a:rPr>
              <a:t>3. Dopíšeme jednoduché väzby + H</a:t>
            </a:r>
            <a:endParaRPr b="0" lang="cs-CZ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19" name="CustomShape 9"/>
          <p:cNvSpPr/>
          <p:nvPr/>
        </p:nvSpPr>
        <p:spPr>
          <a:xfrm>
            <a:off x="0" y="3137040"/>
            <a:ext cx="2432160" cy="106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sk-SK" sz="3200" spc="-1" strike="noStrike">
                <a:solidFill>
                  <a:srgbClr val="000000"/>
                </a:solidFill>
                <a:latin typeface="Franklin Gothic Book"/>
              </a:rPr>
              <a:t>But – 2 – én </a:t>
            </a:r>
            <a:endParaRPr b="0" lang="cs-CZ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420" name="Picture 6" descr=""/>
          <p:cNvPicPr/>
          <p:nvPr/>
        </p:nvPicPr>
        <p:blipFill>
          <a:blip r:embed="rId2"/>
          <a:stretch/>
        </p:blipFill>
        <p:spPr>
          <a:xfrm>
            <a:off x="357120" y="4537080"/>
            <a:ext cx="3165480" cy="1542960"/>
          </a:xfrm>
          <a:prstGeom prst="rect">
            <a:avLst/>
          </a:prstGeom>
          <a:ln>
            <a:noFill/>
          </a:ln>
        </p:spPr>
      </p:pic>
      <p:sp>
        <p:nvSpPr>
          <p:cNvPr id="421" name="CustomShape 10"/>
          <p:cNvSpPr/>
          <p:nvPr/>
        </p:nvSpPr>
        <p:spPr>
          <a:xfrm>
            <a:off x="4968720" y="3933720"/>
            <a:ext cx="710892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57240">
            <a:solidFill>
              <a:srgbClr val="7030a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2400" spc="-1" strike="noStrike">
                <a:solidFill>
                  <a:srgbClr val="000000"/>
                </a:solidFill>
                <a:latin typeface="Franklin Gothic Book"/>
              </a:rPr>
              <a:t>1. Napíšeme si správny počet uhlíkov ( But → 4 (</a:t>
            </a:r>
            <a:r>
              <a:rPr b="0" i="1" lang="sk-SK" sz="2400" spc="-1" strike="noStrike">
                <a:solidFill>
                  <a:srgbClr val="000000"/>
                </a:solidFill>
                <a:latin typeface="Franklin Gothic Book"/>
              </a:rPr>
              <a:t>bután</a:t>
            </a:r>
            <a:r>
              <a:rPr b="0" lang="sk-SK" sz="2400" spc="-1" strike="noStrike">
                <a:solidFill>
                  <a:srgbClr val="000000"/>
                </a:solidFill>
                <a:latin typeface="Franklin Gothic Book"/>
              </a:rPr>
              <a:t>)</a:t>
            </a:r>
            <a:endParaRPr b="0" lang="cs-CZ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22" name="CustomShape 11"/>
          <p:cNvSpPr/>
          <p:nvPr/>
        </p:nvSpPr>
        <p:spPr>
          <a:xfrm>
            <a:off x="4968720" y="4708440"/>
            <a:ext cx="705168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2400" spc="-1" strike="noStrike">
                <a:solidFill>
                  <a:srgbClr val="000000"/>
                </a:solidFill>
                <a:latin typeface="Franklin Gothic Book"/>
              </a:rPr>
              <a:t>2. </a:t>
            </a:r>
            <a:r>
              <a:rPr b="1" lang="sk-SK" sz="2400" spc="-1" strike="noStrike">
                <a:solidFill>
                  <a:srgbClr val="000000"/>
                </a:solidFill>
                <a:latin typeface="Franklin Gothic Book"/>
              </a:rPr>
              <a:t>2-én</a:t>
            </a:r>
            <a:r>
              <a:rPr b="0" lang="sk-SK" sz="2400" spc="-1" strike="noStrike">
                <a:solidFill>
                  <a:srgbClr val="000000"/>
                </a:solidFill>
                <a:latin typeface="Franklin Gothic Book"/>
              </a:rPr>
              <a:t> označuje, že </a:t>
            </a:r>
            <a:r>
              <a:rPr b="1" lang="sk-SK" sz="2400" spc="-1" strike="noStrike">
                <a:solidFill>
                  <a:srgbClr val="000000"/>
                </a:solidFill>
                <a:latin typeface="Franklin Gothic Book"/>
              </a:rPr>
              <a:t>na druhom uhlíku bude dvojitá väzba</a:t>
            </a:r>
            <a:r>
              <a:rPr b="0" lang="sk-SK" sz="2400" spc="-1" strike="noStrike">
                <a:solidFill>
                  <a:srgbClr val="000000"/>
                </a:solidFill>
                <a:latin typeface="Franklin Gothic Book"/>
              </a:rPr>
              <a:t> (všetky uhlíky si očíslujte</a:t>
            </a:r>
            <a:endParaRPr b="0" lang="cs-CZ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23" name="CustomShape 12"/>
          <p:cNvSpPr/>
          <p:nvPr/>
        </p:nvSpPr>
        <p:spPr>
          <a:xfrm>
            <a:off x="1036800" y="4865760"/>
            <a:ext cx="35856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1800" spc="-1" strike="noStrike">
                <a:solidFill>
                  <a:srgbClr val="ff0000"/>
                </a:solidFill>
                <a:latin typeface="Franklin Gothic Book"/>
              </a:rPr>
              <a:t>1.</a:t>
            </a:r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24" name="CustomShape 13"/>
          <p:cNvSpPr/>
          <p:nvPr/>
        </p:nvSpPr>
        <p:spPr>
          <a:xfrm>
            <a:off x="1639800" y="4865760"/>
            <a:ext cx="35892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1800" spc="-1" strike="noStrike">
                <a:solidFill>
                  <a:srgbClr val="ff0000"/>
                </a:solidFill>
                <a:latin typeface="Franklin Gothic Book"/>
              </a:rPr>
              <a:t>2.</a:t>
            </a:r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25" name="CustomShape 14"/>
          <p:cNvSpPr/>
          <p:nvPr/>
        </p:nvSpPr>
        <p:spPr>
          <a:xfrm>
            <a:off x="2209680" y="4865760"/>
            <a:ext cx="35748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1800" spc="-1" strike="noStrike">
                <a:solidFill>
                  <a:srgbClr val="ff0000"/>
                </a:solidFill>
                <a:latin typeface="Franklin Gothic Book"/>
              </a:rPr>
              <a:t>3.</a:t>
            </a:r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26" name="CustomShape 15"/>
          <p:cNvSpPr/>
          <p:nvPr/>
        </p:nvSpPr>
        <p:spPr>
          <a:xfrm>
            <a:off x="2841480" y="4900680"/>
            <a:ext cx="35892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1800" spc="-1" strike="noStrike">
                <a:solidFill>
                  <a:srgbClr val="ff0000"/>
                </a:solidFill>
                <a:latin typeface="Franklin Gothic Book"/>
              </a:rPr>
              <a:t>4.</a:t>
            </a:r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27" name="CustomShape 16"/>
          <p:cNvSpPr/>
          <p:nvPr/>
        </p:nvSpPr>
        <p:spPr>
          <a:xfrm>
            <a:off x="4968720" y="5802480"/>
            <a:ext cx="667548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00b0f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2400" spc="-1" strike="noStrike">
                <a:solidFill>
                  <a:srgbClr val="000000"/>
                </a:solidFill>
                <a:latin typeface="Franklin Gothic Book"/>
              </a:rPr>
              <a:t>3. Dopíšeme jednoduché väzby + H</a:t>
            </a:r>
            <a:endParaRPr b="0" lang="cs-CZ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0" y="0"/>
            <a:ext cx="2432160" cy="106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sk-SK" sz="3200" spc="-1" strike="noStrike">
                <a:solidFill>
                  <a:srgbClr val="000000"/>
                </a:solidFill>
                <a:latin typeface="Franklin Gothic Book"/>
              </a:rPr>
              <a:t>Pent – 2 – én </a:t>
            </a:r>
            <a:endParaRPr b="0" lang="cs-CZ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429" name="Picture 2" descr=""/>
          <p:cNvPicPr/>
          <p:nvPr/>
        </p:nvPicPr>
        <p:blipFill>
          <a:blip r:embed="rId1"/>
          <a:stretch/>
        </p:blipFill>
        <p:spPr>
          <a:xfrm>
            <a:off x="85680" y="1006560"/>
            <a:ext cx="4081680" cy="1643040"/>
          </a:xfrm>
          <a:prstGeom prst="rect">
            <a:avLst/>
          </a:prstGeom>
          <a:ln>
            <a:noFill/>
          </a:ln>
        </p:spPr>
      </p:pic>
      <p:sp>
        <p:nvSpPr>
          <p:cNvPr id="430" name="CustomShape 2"/>
          <p:cNvSpPr/>
          <p:nvPr/>
        </p:nvSpPr>
        <p:spPr>
          <a:xfrm>
            <a:off x="0" y="3309840"/>
            <a:ext cx="2432160" cy="106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sk-SK" sz="3200" spc="-1" strike="noStrike">
                <a:solidFill>
                  <a:srgbClr val="000000"/>
                </a:solidFill>
                <a:latin typeface="Franklin Gothic Book"/>
              </a:rPr>
              <a:t>Hex – 3 – én </a:t>
            </a:r>
            <a:endParaRPr b="0" lang="cs-CZ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431" name="Picture 4" descr=""/>
          <p:cNvPicPr/>
          <p:nvPr/>
        </p:nvPicPr>
        <p:blipFill>
          <a:blip r:embed="rId2"/>
          <a:stretch/>
        </p:blipFill>
        <p:spPr>
          <a:xfrm>
            <a:off x="168120" y="4721400"/>
            <a:ext cx="4283280" cy="1538280"/>
          </a:xfrm>
          <a:prstGeom prst="rect">
            <a:avLst/>
          </a:prstGeom>
          <a:ln>
            <a:noFill/>
          </a:ln>
        </p:spPr>
      </p:pic>
      <p:sp>
        <p:nvSpPr>
          <p:cNvPr id="432" name="CustomShape 3"/>
          <p:cNvSpPr/>
          <p:nvPr/>
        </p:nvSpPr>
        <p:spPr>
          <a:xfrm>
            <a:off x="5929200" y="0"/>
            <a:ext cx="5864400" cy="137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sk-SK" sz="2800" spc="-1" strike="noStrike" u="sng">
                <a:solidFill>
                  <a:srgbClr val="000000"/>
                </a:solidFill>
                <a:uFillTx/>
                <a:latin typeface="Franklin Gothic Book"/>
              </a:rPr>
              <a:t>Alkadiény:</a:t>
            </a:r>
            <a:endParaRPr b="0" lang="cs-CZ" sz="2800" spc="-1" strike="noStrike">
              <a:solidFill>
                <a:srgbClr val="000000"/>
              </a:solidFill>
              <a:latin typeface="Franklin Gothic Book"/>
            </a:endParaRPr>
          </a:p>
          <a:p>
            <a:pPr/>
            <a:r>
              <a:rPr b="0" lang="sk-SK" sz="2800" spc="-1" strike="noStrike">
                <a:solidFill>
                  <a:srgbClr val="000000"/>
                </a:solidFill>
                <a:latin typeface="Franklin Gothic Book"/>
              </a:rPr>
              <a:t>- Uhľovodíky s dvomi dvojitými väzbami (</a:t>
            </a:r>
            <a:r>
              <a:rPr b="0" i="1" lang="sk-SK" sz="2800" spc="-1" strike="noStrike">
                <a:solidFill>
                  <a:srgbClr val="000000"/>
                </a:solidFill>
                <a:latin typeface="Franklin Gothic Book"/>
              </a:rPr>
              <a:t>dién</a:t>
            </a:r>
            <a:r>
              <a:rPr b="0" lang="sk-SK" sz="2800" spc="-1" strike="noStrike">
                <a:solidFill>
                  <a:srgbClr val="000000"/>
                </a:solidFill>
                <a:latin typeface="Franklin Gothic Book"/>
              </a:rPr>
              <a:t>) – </a:t>
            </a:r>
            <a:r>
              <a:rPr b="1" lang="sk-SK" sz="2800" spc="-1" strike="noStrike">
                <a:solidFill>
                  <a:srgbClr val="000000"/>
                </a:solidFill>
                <a:latin typeface="Franklin Gothic Book"/>
              </a:rPr>
              <a:t>di=2</a:t>
            </a:r>
            <a:endParaRPr b="0" lang="cs-CZ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33" name="CustomShape 4"/>
          <p:cNvSpPr/>
          <p:nvPr/>
        </p:nvSpPr>
        <p:spPr>
          <a:xfrm>
            <a:off x="7439040" y="1623960"/>
            <a:ext cx="2863800" cy="106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007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sk-SK" sz="3200" spc="-1" strike="noStrike">
                <a:solidFill>
                  <a:srgbClr val="000000"/>
                </a:solidFill>
                <a:latin typeface="Franklin Gothic Book"/>
              </a:rPr>
              <a:t>But– 1,3 –dién </a:t>
            </a:r>
            <a:endParaRPr b="0" lang="cs-CZ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434" name="Picture 6" descr="butadien mod"/>
          <p:cNvPicPr/>
          <p:nvPr/>
        </p:nvPicPr>
        <p:blipFill>
          <a:blip r:embed="rId3"/>
          <a:stretch/>
        </p:blipFill>
        <p:spPr>
          <a:xfrm>
            <a:off x="7248600" y="2527200"/>
            <a:ext cx="3511440" cy="176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9" dur="indefinite" restart="never" nodeType="tmRoot">
          <p:childTnLst>
            <p:seq>
              <p:cTn id="120" dur="indefinite" nodeType="mainSeq">
                <p:childTnLst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0" y="0"/>
            <a:ext cx="1017720" cy="106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ffc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sk-SK" sz="3200" spc="-1" strike="noStrike">
                <a:solidFill>
                  <a:srgbClr val="000000"/>
                </a:solidFill>
                <a:latin typeface="Franklin Gothic Book"/>
              </a:rPr>
              <a:t>Etén</a:t>
            </a:r>
            <a:endParaRPr b="0" lang="cs-CZ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36" name="CustomShape 2"/>
          <p:cNvSpPr/>
          <p:nvPr/>
        </p:nvSpPr>
        <p:spPr>
          <a:xfrm>
            <a:off x="0" y="679320"/>
            <a:ext cx="12122280" cy="106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3200" spc="-1" strike="noStrike">
                <a:solidFill>
                  <a:srgbClr val="000000"/>
                </a:solidFill>
                <a:latin typeface="Franklin Gothic Book"/>
              </a:rPr>
              <a:t>-</a:t>
            </a:r>
            <a:r>
              <a:rPr b="0" lang="sk-SK" sz="1800" spc="-1" strike="noStrike">
                <a:solidFill>
                  <a:srgbClr val="000000"/>
                </a:solidFill>
                <a:latin typeface="Franklin Gothic Book"/>
              </a:rPr>
              <a:t> </a:t>
            </a:r>
            <a:r>
              <a:rPr b="0" lang="sk-SK" sz="3200" spc="-1" strike="noStrike">
                <a:solidFill>
                  <a:srgbClr val="000000"/>
                </a:solidFill>
                <a:latin typeface="Franklin Gothic Book"/>
              </a:rPr>
              <a:t>Bezfarebný horľavý plyn so sladkastou vôňou a so vzduchom tvorí </a:t>
            </a:r>
            <a:r>
              <a:rPr b="1" lang="sk-SK" sz="3200" spc="-1" strike="noStrike">
                <a:solidFill>
                  <a:srgbClr val="000000"/>
                </a:solidFill>
                <a:latin typeface="Franklin Gothic Book"/>
              </a:rPr>
              <a:t>výbušnú zmes</a:t>
            </a:r>
            <a:endParaRPr b="0" lang="cs-CZ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37" name="CustomShape 3"/>
          <p:cNvSpPr/>
          <p:nvPr/>
        </p:nvSpPr>
        <p:spPr>
          <a:xfrm>
            <a:off x="-76320" y="1849320"/>
            <a:ext cx="11982600" cy="106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3200" spc="-1" strike="noStrike">
                <a:solidFill>
                  <a:srgbClr val="000000"/>
                </a:solidFill>
                <a:latin typeface="Franklin Gothic Book"/>
              </a:rPr>
              <a:t>- </a:t>
            </a:r>
            <a:r>
              <a:rPr b="1" lang="sk-SK" sz="3200" spc="-1" strike="noStrike">
                <a:solidFill>
                  <a:srgbClr val="000000"/>
                </a:solidFill>
                <a:latin typeface="Franklin Gothic Book"/>
              </a:rPr>
              <a:t>Urýchľuje dozrievanie plodov </a:t>
            </a:r>
            <a:r>
              <a:rPr b="0" lang="sk-SK" sz="3200" spc="-1" strike="noStrike">
                <a:solidFill>
                  <a:srgbClr val="000000"/>
                </a:solidFill>
                <a:latin typeface="Franklin Gothic Book"/>
              </a:rPr>
              <a:t>(</a:t>
            </a:r>
            <a:r>
              <a:rPr b="0" i="1" lang="sk-SK" sz="3200" spc="-1" strike="noStrike">
                <a:solidFill>
                  <a:srgbClr val="000000"/>
                </a:solidFill>
                <a:latin typeface="Franklin Gothic Book"/>
              </a:rPr>
              <a:t>banány, jablká, broskyne, paradajky</a:t>
            </a:r>
            <a:r>
              <a:rPr b="0" lang="sk-SK" sz="3200" spc="-1" strike="noStrike">
                <a:solidFill>
                  <a:srgbClr val="000000"/>
                </a:solidFill>
                <a:latin typeface="Franklin Gothic Book"/>
              </a:rPr>
              <a:t>)</a:t>
            </a:r>
            <a:endParaRPr b="0" lang="cs-CZ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38" name="CustomShape 4"/>
          <p:cNvSpPr/>
          <p:nvPr/>
        </p:nvSpPr>
        <p:spPr>
          <a:xfrm>
            <a:off x="0" y="5316480"/>
            <a:ext cx="12192120" cy="155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00b0f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sk-SK" sz="3200" spc="-1" strike="noStrike">
                <a:solidFill>
                  <a:srgbClr val="000000"/>
                </a:solidFill>
                <a:latin typeface="Franklin Gothic Book"/>
              </a:rPr>
              <a:t>Polymerizácia:</a:t>
            </a:r>
            <a:endParaRPr b="0" lang="cs-CZ" sz="3200" spc="-1" strike="noStrike">
              <a:solidFill>
                <a:srgbClr val="000000"/>
              </a:solidFill>
              <a:latin typeface="Franklin Gothic Book"/>
            </a:endParaRPr>
          </a:p>
          <a:p>
            <a:pPr/>
            <a:r>
              <a:rPr b="0" lang="sk-SK" sz="3200" spc="-1" strike="noStrike">
                <a:solidFill>
                  <a:srgbClr val="000000"/>
                </a:solidFill>
                <a:latin typeface="Franklin Gothic Book"/>
              </a:rPr>
              <a:t>- Je chemická reakcia, pri ktorej vznikajú z veľkého počtu jednoduchých molekúl eténu -  </a:t>
            </a:r>
            <a:r>
              <a:rPr b="1" lang="sk-SK" sz="3200" spc="-1" strike="noStrike">
                <a:solidFill>
                  <a:srgbClr val="000000"/>
                </a:solidFill>
                <a:latin typeface="Franklin Gothic Book"/>
              </a:rPr>
              <a:t>makromolekuly</a:t>
            </a:r>
            <a:r>
              <a:rPr b="0" lang="sk-SK" sz="3200" spc="-1" strike="noStrike">
                <a:solidFill>
                  <a:srgbClr val="000000"/>
                </a:solidFill>
                <a:latin typeface="Franklin Gothic Book"/>
              </a:rPr>
              <a:t>.</a:t>
            </a:r>
            <a:endParaRPr b="0" lang="cs-CZ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39" name="CustomShape 5"/>
          <p:cNvSpPr/>
          <p:nvPr/>
        </p:nvSpPr>
        <p:spPr>
          <a:xfrm>
            <a:off x="0" y="2516040"/>
            <a:ext cx="12192120" cy="5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3200" spc="-1" strike="noStrike">
                <a:solidFill>
                  <a:srgbClr val="000000"/>
                </a:solidFill>
                <a:latin typeface="Franklin Gothic Book"/>
              </a:rPr>
              <a:t>- Patrí medzi rastlinné hormóny </a:t>
            </a:r>
            <a:endParaRPr b="0" lang="cs-CZ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40" name="CustomShape 6"/>
          <p:cNvSpPr/>
          <p:nvPr/>
        </p:nvSpPr>
        <p:spPr>
          <a:xfrm>
            <a:off x="0" y="3102120"/>
            <a:ext cx="12018960" cy="106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1800" spc="-1" strike="noStrike">
                <a:solidFill>
                  <a:srgbClr val="000000"/>
                </a:solidFill>
                <a:latin typeface="Franklin Gothic Book"/>
              </a:rPr>
              <a:t>- </a:t>
            </a:r>
            <a:r>
              <a:rPr b="0" lang="sk-SK" sz="3200" spc="-1" strike="noStrike">
                <a:solidFill>
                  <a:srgbClr val="000000"/>
                </a:solidFill>
                <a:latin typeface="Franklin Gothic Book"/>
              </a:rPr>
              <a:t>Pri nepriaznivých podmienkach spôsobuje opadávanie listov, kvetov, plodov</a:t>
            </a:r>
            <a:endParaRPr b="0" lang="cs-CZ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441" name="Picture 2" descr="Ovocie a zelenina vydržia dlhšie čerstvé vďaka filtru, ktorý zachytáva etén  | ODPADY-PORTAL.SK"/>
          <p:cNvPicPr/>
          <p:nvPr/>
        </p:nvPicPr>
        <p:blipFill>
          <a:blip r:embed="rId1"/>
          <a:stretch/>
        </p:blipFill>
        <p:spPr>
          <a:xfrm>
            <a:off x="7985160" y="3657600"/>
            <a:ext cx="2052720" cy="1562040"/>
          </a:xfrm>
          <a:prstGeom prst="rect">
            <a:avLst/>
          </a:prstGeom>
          <a:ln>
            <a:noFill/>
          </a:ln>
        </p:spPr>
      </p:pic>
      <p:pic>
        <p:nvPicPr>
          <p:cNvPr id="442" name="Picture 4" descr="Különbség az etilén és az acetilén között - 2021 - hírek"/>
          <p:cNvPicPr/>
          <p:nvPr/>
        </p:nvPicPr>
        <p:blipFill>
          <a:blip r:embed="rId2"/>
          <a:stretch/>
        </p:blipFill>
        <p:spPr>
          <a:xfrm>
            <a:off x="4075200" y="3700440"/>
            <a:ext cx="1839960" cy="1522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9" dur="indefinite" restart="never" nodeType="tmRoot">
          <p:childTnLst>
            <p:seq>
              <p:cTn id="150" dur="indefinite" nodeType="mainSeq">
                <p:childTnLst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Obrázok 1" descr=""/>
          <p:cNvPicPr/>
          <p:nvPr/>
        </p:nvPicPr>
        <p:blipFill>
          <a:blip r:embed="rId1"/>
          <a:stretch/>
        </p:blipFill>
        <p:spPr>
          <a:xfrm>
            <a:off x="3279600" y="106200"/>
            <a:ext cx="5456520" cy="1925640"/>
          </a:xfrm>
          <a:prstGeom prst="rect">
            <a:avLst/>
          </a:prstGeom>
          <a:ln>
            <a:noFill/>
          </a:ln>
        </p:spPr>
      </p:pic>
      <p:sp>
        <p:nvSpPr>
          <p:cNvPr id="444" name="CustomShape 1"/>
          <p:cNvSpPr/>
          <p:nvPr/>
        </p:nvSpPr>
        <p:spPr>
          <a:xfrm>
            <a:off x="0" y="3882960"/>
            <a:ext cx="12192120" cy="155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ffc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/>
            <a:r>
              <a:rPr b="1" lang="sk-SK" sz="3200" spc="-1" strike="noStrike">
                <a:solidFill>
                  <a:srgbClr val="000000"/>
                </a:solidFill>
                <a:latin typeface="Franklin Gothic Book"/>
              </a:rPr>
              <a:t>Pri polymerizácií </a:t>
            </a:r>
            <a:r>
              <a:rPr b="0" lang="sk-SK" sz="3200" spc="-1" strike="noStrike">
                <a:solidFill>
                  <a:srgbClr val="000000"/>
                </a:solidFill>
                <a:latin typeface="Franklin Gothic Book"/>
              </a:rPr>
              <a:t>sa naruší dvojitá väzba medzi uhlíkmi, ktoré ostanú spojené jednoduchou väzbou, a poskytne sa možnosť naviazania ďalšej molekuly. </a:t>
            </a:r>
            <a:endParaRPr b="0" lang="cs-CZ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cxnSp>
        <p:nvCxnSpPr>
          <p:cNvPr id="445" name="Line 2"/>
          <p:cNvCxnSpPr/>
          <p:nvPr/>
        </p:nvCxnSpPr>
        <p:spPr>
          <a:xfrm>
            <a:off x="8332920" y="678960"/>
            <a:ext cx="1395720" cy="1080"/>
          </a:xfrm>
          <a:prstGeom prst="straightConnector1">
            <a:avLst/>
          </a:prstGeom>
          <a:ln w="57240">
            <a:solidFill>
              <a:srgbClr val="ffff00"/>
            </a:solidFill>
            <a:miter/>
            <a:tailEnd len="med" type="triangle" w="med"/>
          </a:ln>
        </p:spPr>
      </p:cxnSp>
      <p:sp>
        <p:nvSpPr>
          <p:cNvPr id="446" name="CustomShape 3"/>
          <p:cNvSpPr/>
          <p:nvPr/>
        </p:nvSpPr>
        <p:spPr>
          <a:xfrm>
            <a:off x="9888480" y="106200"/>
            <a:ext cx="2303640" cy="70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2000" spc="-1" strike="noStrike">
                <a:solidFill>
                  <a:srgbClr val="000000"/>
                </a:solidFill>
                <a:latin typeface="Franklin Gothic Book"/>
              </a:rPr>
              <a:t>Úsek z reťazca makromolekuly</a:t>
            </a:r>
            <a:endParaRPr b="0" lang="cs-CZ" sz="2000" spc="-1" strike="noStrike">
              <a:solidFill>
                <a:srgbClr val="000000"/>
              </a:solidFill>
              <a:latin typeface="Franklin Gothic Book"/>
            </a:endParaRPr>
          </a:p>
        </p:txBody>
      </p:sp>
      <p:cxnSp>
        <p:nvCxnSpPr>
          <p:cNvPr id="447" name="Line 4"/>
          <p:cNvCxnSpPr/>
          <p:nvPr/>
        </p:nvCxnSpPr>
        <p:spPr>
          <a:xfrm>
            <a:off x="8735760" y="1829880"/>
            <a:ext cx="889560" cy="1080"/>
          </a:xfrm>
          <a:prstGeom prst="straightConnector1">
            <a:avLst/>
          </a:prstGeom>
          <a:ln w="57240">
            <a:solidFill>
              <a:srgbClr val="ffff00"/>
            </a:solidFill>
            <a:miter/>
            <a:tailEnd len="med" type="triangle" w="med"/>
          </a:ln>
        </p:spPr>
      </p:cxnSp>
      <p:sp>
        <p:nvSpPr>
          <p:cNvPr id="448" name="CustomShape 5"/>
          <p:cNvSpPr/>
          <p:nvPr/>
        </p:nvSpPr>
        <p:spPr>
          <a:xfrm>
            <a:off x="9728280" y="1598760"/>
            <a:ext cx="230328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2000" spc="-1" strike="noStrike">
                <a:solidFill>
                  <a:srgbClr val="000000"/>
                </a:solidFill>
                <a:latin typeface="Franklin Gothic Book"/>
              </a:rPr>
              <a:t>Opakovanie</a:t>
            </a:r>
            <a:endParaRPr b="0" lang="cs-CZ" sz="20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49" name="CustomShape 6"/>
          <p:cNvSpPr/>
          <p:nvPr/>
        </p:nvSpPr>
        <p:spPr>
          <a:xfrm>
            <a:off x="0" y="5361120"/>
            <a:ext cx="12192120" cy="155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sk-SK" sz="3200" spc="-1" strike="noStrike" u="sng">
                <a:solidFill>
                  <a:srgbClr val="000000"/>
                </a:solidFill>
                <a:uFillTx/>
                <a:latin typeface="Franklin Gothic Book"/>
              </a:rPr>
              <a:t>Výroba:</a:t>
            </a:r>
            <a:endParaRPr b="0" lang="cs-CZ" sz="3200" spc="-1" strike="noStrike">
              <a:solidFill>
                <a:srgbClr val="000000"/>
              </a:solidFill>
              <a:latin typeface="Franklin Gothic Book"/>
            </a:endParaRPr>
          </a:p>
          <a:p>
            <a:pPr/>
            <a:r>
              <a:rPr b="0" lang="sk-SK" sz="3200" spc="-1" strike="noStrike">
                <a:solidFill>
                  <a:srgbClr val="000000"/>
                </a:solidFill>
                <a:latin typeface="Franklin Gothic Book"/>
              </a:rPr>
              <a:t>- Vrecká ,fľaše, hadice, potrubia , obaly na tovary, rôzne nádoby = plasty</a:t>
            </a:r>
            <a:endParaRPr b="0" lang="cs-CZ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cxnSp>
        <p:nvCxnSpPr>
          <p:cNvPr id="450" name="Line 7"/>
          <p:cNvCxnSpPr/>
          <p:nvPr/>
        </p:nvCxnSpPr>
        <p:spPr>
          <a:xfrm>
            <a:off x="3958920" y="2031480"/>
            <a:ext cx="1080" cy="484920"/>
          </a:xfrm>
          <a:prstGeom prst="straightConnector1">
            <a:avLst/>
          </a:prstGeom>
          <a:ln w="38160">
            <a:solidFill>
              <a:srgbClr val="c17529"/>
            </a:solidFill>
            <a:miter/>
            <a:tailEnd len="med" type="triangle" w="med"/>
          </a:ln>
        </p:spPr>
      </p:cxnSp>
      <p:cxnSp>
        <p:nvCxnSpPr>
          <p:cNvPr id="451" name="Line 8"/>
          <p:cNvCxnSpPr/>
          <p:nvPr/>
        </p:nvCxnSpPr>
        <p:spPr>
          <a:xfrm>
            <a:off x="7410240" y="2031480"/>
            <a:ext cx="1080" cy="484920"/>
          </a:xfrm>
          <a:prstGeom prst="straightConnector1">
            <a:avLst/>
          </a:prstGeom>
          <a:ln w="38160">
            <a:solidFill>
              <a:srgbClr val="c17529"/>
            </a:solidFill>
            <a:miter/>
            <a:tailEnd len="med" type="triangle" w="med"/>
          </a:ln>
        </p:spPr>
      </p:cxnSp>
      <p:sp>
        <p:nvSpPr>
          <p:cNvPr id="452" name="CustomShape 9"/>
          <p:cNvSpPr/>
          <p:nvPr/>
        </p:nvSpPr>
        <p:spPr>
          <a:xfrm>
            <a:off x="3525840" y="2577960"/>
            <a:ext cx="1263600" cy="52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2800" spc="-1" strike="noStrike">
                <a:solidFill>
                  <a:srgbClr val="000000"/>
                </a:solidFill>
                <a:latin typeface="Franklin Gothic Book"/>
              </a:rPr>
              <a:t>Etén</a:t>
            </a:r>
            <a:endParaRPr b="0" lang="cs-CZ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53" name="CustomShape 10"/>
          <p:cNvSpPr/>
          <p:nvPr/>
        </p:nvSpPr>
        <p:spPr>
          <a:xfrm>
            <a:off x="6610320" y="2529000"/>
            <a:ext cx="1827360" cy="52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2800" spc="-1" strike="noStrike">
                <a:solidFill>
                  <a:srgbClr val="000000"/>
                </a:solidFill>
                <a:latin typeface="Franklin Gothic Book"/>
              </a:rPr>
              <a:t>Polyetylén</a:t>
            </a:r>
            <a:endParaRPr b="0" lang="cs-CZ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54" name="CustomShape 11"/>
          <p:cNvSpPr/>
          <p:nvPr/>
        </p:nvSpPr>
        <p:spPr>
          <a:xfrm>
            <a:off x="0" y="36360"/>
            <a:ext cx="3006720" cy="94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007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sk-SK" sz="2800" spc="-1" strike="noStrike">
                <a:solidFill>
                  <a:srgbClr val="000000"/>
                </a:solidFill>
                <a:latin typeface="Franklin Gothic Book"/>
              </a:rPr>
              <a:t>Vznik polyetylénu:</a:t>
            </a:r>
            <a:endParaRPr b="0" lang="cs-CZ" sz="2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1" dur="indefinite" restart="never" nodeType="tmRoot">
          <p:childTnLst>
            <p:seq>
              <p:cTn id="192" dur="indefinite" nodeType="mainSeq">
                <p:childTnLst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689040" y="436680"/>
            <a:ext cx="10888560" cy="594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2400" spc="-1" strike="noStrike">
                <a:solidFill>
                  <a:srgbClr val="000000"/>
                </a:solidFill>
                <a:latin typeface="Franklin Gothic Book"/>
              </a:rPr>
              <a:t>Úlohy:</a:t>
            </a:r>
            <a:endParaRPr b="0" lang="cs-CZ" sz="2400" spc="-1" strike="noStrike">
              <a:solidFill>
                <a:srgbClr val="000000"/>
              </a:solidFill>
              <a:latin typeface="Franklin Gothic Book"/>
            </a:endParaRPr>
          </a:p>
          <a:p>
            <a:pPr/>
            <a:endParaRPr b="0" lang="cs-CZ" sz="2400" spc="-1" strike="noStrike">
              <a:solidFill>
                <a:srgbClr val="000000"/>
              </a:solidFill>
              <a:latin typeface="Franklin Gothic Book"/>
            </a:endParaRPr>
          </a:p>
          <a:p>
            <a:pPr/>
            <a:r>
              <a:rPr b="0" lang="sk-SK" sz="2400" spc="-1" strike="noStrike">
                <a:solidFill>
                  <a:srgbClr val="000000"/>
                </a:solidFill>
                <a:latin typeface="Franklin Gothic Book"/>
              </a:rPr>
              <a:t>1. Doplň: </a:t>
            </a:r>
            <a:r>
              <a:rPr b="1" lang="sk-SK" sz="2400" spc="-1" strike="noStrike">
                <a:solidFill>
                  <a:srgbClr val="000000"/>
                </a:solidFill>
                <a:latin typeface="Franklin Gothic Book"/>
              </a:rPr>
              <a:t>Alkény: </a:t>
            </a:r>
            <a:endParaRPr b="0" lang="cs-CZ" sz="2400" spc="-1" strike="noStrike">
              <a:solidFill>
                <a:srgbClr val="000000"/>
              </a:solidFill>
              <a:latin typeface="Franklin Gothic Book"/>
            </a:endParaRPr>
          </a:p>
          <a:p>
            <a:pPr>
              <a:buClr>
                <a:srgbClr val="000000"/>
              </a:buClr>
              <a:buFont typeface="Franklin Gothic Book"/>
              <a:buChar char="-"/>
            </a:pPr>
            <a:r>
              <a:rPr b="0" lang="sk-SK" sz="2400" spc="-1" strike="noStrike">
                <a:solidFill>
                  <a:srgbClr val="000000"/>
                </a:solidFill>
                <a:latin typeface="Franklin Gothic Book"/>
              </a:rPr>
              <a:t>Sú............................, ktoré majú </a:t>
            </a:r>
            <a:r>
              <a:rPr b="1" lang="sk-SK" sz="2400" spc="-1" strike="noStrike">
                <a:solidFill>
                  <a:srgbClr val="000000"/>
                </a:solidFill>
                <a:latin typeface="Franklin Gothic Book"/>
              </a:rPr>
              <a:t>.......................... reťazec </a:t>
            </a:r>
            <a:r>
              <a:rPr b="0" lang="sk-SK" sz="2400" spc="-1" strike="noStrike">
                <a:solidFill>
                  <a:srgbClr val="000000"/>
                </a:solidFill>
                <a:latin typeface="Franklin Gothic Book"/>
              </a:rPr>
              <a:t>atómov uhlíka a medzi atómami uhlíka je jedna </a:t>
            </a:r>
            <a:r>
              <a:rPr b="1" lang="sk-SK" sz="2400" spc="-1" strike="noStrike">
                <a:solidFill>
                  <a:srgbClr val="000000"/>
                </a:solidFill>
                <a:latin typeface="Franklin Gothic Book"/>
              </a:rPr>
              <a:t>.................................väzba </a:t>
            </a:r>
            <a:r>
              <a:rPr b="0" lang="sk-SK" sz="2400" spc="-1" strike="noStrike">
                <a:solidFill>
                  <a:srgbClr val="000000"/>
                </a:solidFill>
                <a:latin typeface="Franklin Gothic Book"/>
              </a:rPr>
              <a:t>(</a:t>
            </a:r>
            <a:r>
              <a:rPr b="0" i="1" lang="sk-SK" sz="2400" spc="-1" strike="noStrike">
                <a:solidFill>
                  <a:srgbClr val="000000"/>
                </a:solidFill>
                <a:latin typeface="Franklin Gothic Book"/>
              </a:rPr>
              <a:t>nenasýtené uhľovodíky</a:t>
            </a:r>
            <a:r>
              <a:rPr b="0" lang="sk-SK" sz="2400" spc="-1" strike="noStrike">
                <a:solidFill>
                  <a:srgbClr val="000000"/>
                </a:solidFill>
                <a:latin typeface="Franklin Gothic Book"/>
              </a:rPr>
              <a:t>), sú reaktívnejšie ako alkány</a:t>
            </a:r>
            <a:endParaRPr b="0" lang="cs-CZ" sz="2400" spc="-1" strike="noStrike">
              <a:solidFill>
                <a:srgbClr val="000000"/>
              </a:solidFill>
              <a:latin typeface="Franklin Gothic Book"/>
            </a:endParaRPr>
          </a:p>
          <a:p>
            <a:pPr/>
            <a:r>
              <a:rPr b="0" lang="sk-SK" sz="2400" spc="-1" strike="noStrike">
                <a:solidFill>
                  <a:srgbClr val="000000"/>
                </a:solidFill>
                <a:latin typeface="Franklin Gothic Book"/>
              </a:rPr>
              <a:t>2. Definuj </a:t>
            </a:r>
            <a:r>
              <a:rPr b="1" lang="sk-SK" sz="2400" spc="-1" strike="noStrike" u="sng">
                <a:solidFill>
                  <a:srgbClr val="000000"/>
                </a:solidFill>
                <a:uFillTx/>
                <a:latin typeface="Franklin Gothic Book"/>
              </a:rPr>
              <a:t>alkadiény:</a:t>
            </a:r>
            <a:endParaRPr b="0" lang="cs-CZ" sz="2400" spc="-1" strike="noStrike">
              <a:solidFill>
                <a:srgbClr val="000000"/>
              </a:solidFill>
              <a:latin typeface="Franklin Gothic Book"/>
            </a:endParaRPr>
          </a:p>
          <a:p>
            <a:pPr/>
            <a:r>
              <a:rPr b="0" lang="sk-SK" sz="2400" spc="-1" strike="noStrike">
                <a:solidFill>
                  <a:srgbClr val="000000"/>
                </a:solidFill>
                <a:latin typeface="Franklin Gothic Book"/>
              </a:rPr>
              <a:t>3. Definuj </a:t>
            </a:r>
            <a:r>
              <a:rPr b="1" lang="sk-SK" sz="2400" spc="-1" strike="noStrike">
                <a:solidFill>
                  <a:srgbClr val="000000"/>
                </a:solidFill>
                <a:latin typeface="Franklin Gothic Book"/>
              </a:rPr>
              <a:t>etén:</a:t>
            </a:r>
            <a:endParaRPr b="0" lang="cs-CZ" sz="2400" spc="-1" strike="noStrike">
              <a:solidFill>
                <a:srgbClr val="000000"/>
              </a:solidFill>
              <a:latin typeface="Franklin Gothic Book"/>
            </a:endParaRPr>
          </a:p>
          <a:p>
            <a:pPr/>
            <a:r>
              <a:rPr b="0" lang="sk-SK" sz="2400" spc="-1" strike="noStrike">
                <a:solidFill>
                  <a:srgbClr val="000000"/>
                </a:solidFill>
                <a:latin typeface="Franklin Gothic Book"/>
              </a:rPr>
              <a:t>4.</a:t>
            </a:r>
            <a:r>
              <a:rPr b="1" lang="sk-SK" sz="2400" spc="-1" strike="noStrike">
                <a:solidFill>
                  <a:srgbClr val="000000"/>
                </a:solidFill>
                <a:latin typeface="Franklin Gothic Book"/>
              </a:rPr>
              <a:t> Doplň-Polymerizácia:</a:t>
            </a:r>
            <a:endParaRPr b="0" lang="cs-CZ" sz="2400" spc="-1" strike="noStrike">
              <a:solidFill>
                <a:srgbClr val="000000"/>
              </a:solidFill>
              <a:latin typeface="Franklin Gothic Book"/>
            </a:endParaRPr>
          </a:p>
          <a:p>
            <a:pPr>
              <a:buClr>
                <a:srgbClr val="000000"/>
              </a:buClr>
              <a:buFont typeface="Franklin Gothic Book"/>
              <a:buChar char="-"/>
            </a:pPr>
            <a:r>
              <a:rPr b="0" lang="sk-SK" sz="2400" spc="-1" strike="noStrike">
                <a:solidFill>
                  <a:srgbClr val="000000"/>
                </a:solidFill>
                <a:latin typeface="Franklin Gothic Book"/>
              </a:rPr>
              <a:t>Je chemická reakcia, pri ktorej vznikajú z veľkého počtu jednoduchých molekúl eténu ................................................</a:t>
            </a:r>
            <a:endParaRPr b="0" lang="cs-CZ" sz="2400" spc="-1" strike="noStrike">
              <a:solidFill>
                <a:srgbClr val="000000"/>
              </a:solidFill>
              <a:latin typeface="Franklin Gothic Book"/>
            </a:endParaRPr>
          </a:p>
          <a:p>
            <a:pPr>
              <a:buClr>
                <a:srgbClr val="000000"/>
              </a:buClr>
              <a:buFont typeface="Franklin Gothic Book"/>
              <a:buChar char="-"/>
            </a:pPr>
            <a:r>
              <a:rPr b="0" lang="sk-SK" sz="2400" spc="-1" strike="noStrike">
                <a:solidFill>
                  <a:srgbClr val="000000"/>
                </a:solidFill>
                <a:latin typeface="Franklin Gothic Book"/>
              </a:rPr>
              <a:t>5. Kde využívame polyetylén?</a:t>
            </a:r>
            <a:endParaRPr b="0" lang="cs-CZ" sz="2400" spc="-1" strike="noStrike">
              <a:solidFill>
                <a:srgbClr val="000000"/>
              </a:solidFill>
              <a:latin typeface="Franklin Gothic Book"/>
            </a:endParaRPr>
          </a:p>
          <a:p>
            <a:pPr/>
            <a:endParaRPr b="0" lang="cs-CZ" sz="2400" spc="-1" strike="noStrike">
              <a:solidFill>
                <a:srgbClr val="000000"/>
              </a:solidFill>
              <a:latin typeface="Franklin Gothic Book"/>
            </a:endParaRPr>
          </a:p>
          <a:p>
            <a:pPr/>
            <a:endParaRPr b="0" lang="cs-CZ" sz="2400" spc="-1" strike="noStrike">
              <a:solidFill>
                <a:srgbClr val="000000"/>
              </a:solidFill>
              <a:latin typeface="Franklin Gothic Book"/>
            </a:endParaRPr>
          </a:p>
          <a:p>
            <a:pPr/>
            <a:endParaRPr b="0" lang="cs-CZ" sz="2400" spc="-1" strike="noStrike">
              <a:solidFill>
                <a:srgbClr val="000000"/>
              </a:solidFill>
              <a:latin typeface="Franklin Gothic Book"/>
            </a:endParaRPr>
          </a:p>
          <a:p>
            <a:pPr/>
            <a:endParaRPr b="0" lang="cs-CZ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/>
          <p:cNvSpPr/>
          <p:nvPr/>
        </p:nvSpPr>
        <p:spPr>
          <a:xfrm>
            <a:off x="2467080" y="66600"/>
            <a:ext cx="7257960" cy="1922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sk-SK" sz="6000" spc="-1" strike="noStrike">
                <a:solidFill>
                  <a:srgbClr val="000000"/>
                </a:solidFill>
                <a:latin typeface="Franklin Gothic Book"/>
              </a:rPr>
              <a:t>Uhádni , kto sme </a:t>
            </a:r>
            <a:r>
              <a:rPr b="1" lang="sk-SK" sz="6000" spc="-1" strike="noStrike">
                <a:solidFill>
                  <a:srgbClr val="000000"/>
                </a:solidFill>
                <a:latin typeface="Wingdings"/>
                <a:ea typeface="Wingdings"/>
              </a:rPr>
              <a:t></a:t>
            </a:r>
            <a:endParaRPr b="0" lang="cs-CZ" sz="60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57" name="CustomShape 2"/>
          <p:cNvSpPr/>
          <p:nvPr/>
        </p:nvSpPr>
        <p:spPr>
          <a:xfrm>
            <a:off x="351000" y="1176480"/>
            <a:ext cx="11490120" cy="1312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7030a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sk-SK" sz="4000" spc="-1" strike="noStrike">
                <a:solidFill>
                  <a:srgbClr val="000000"/>
                </a:solidFill>
                <a:latin typeface="Franklin Gothic Book"/>
              </a:rPr>
              <a:t>Máme dvojitú väzbu a patríme medzi nenasýtené uhľovodíky. Ako sa voláme ? </a:t>
            </a:r>
            <a:endParaRPr b="0" lang="cs-CZ" sz="40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58" name="CustomShape 3"/>
          <p:cNvSpPr/>
          <p:nvPr/>
        </p:nvSpPr>
        <p:spPr>
          <a:xfrm>
            <a:off x="4844880" y="3075120"/>
            <a:ext cx="3808440" cy="703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59" name="Obrázok 4" descr="Alkény - O škole"/>
          <p:cNvPicPr/>
          <p:nvPr/>
        </p:nvPicPr>
        <p:blipFill>
          <a:blip r:embed="rId1"/>
          <a:stretch/>
        </p:blipFill>
        <p:spPr>
          <a:xfrm>
            <a:off x="7556400" y="3075120"/>
            <a:ext cx="2168640" cy="2036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9" dur="indefinite" restart="never" nodeType="tmRoot">
          <p:childTnLst>
            <p:seq>
              <p:cTn id="240" dur="indefinite" nodeType="mainSeq">
                <p:childTnLst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Application>Neat_Office/6.2.8.2$Windows_x86 LibreOffice_project/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2021-12-06T08:50:22Z</dcterms:created>
  <dc:creator>Základná škola Cabajská</dc:creator>
  <dc:description/>
  <dc:language>cs-CZ</dc:language>
  <cp:lastModifiedBy/>
  <dcterms:modified xsi:type="dcterms:W3CDTF">2021-12-30T11:13:32Z</dcterms:modified>
  <cp:revision>5</cp:revision>
  <dc:subject/>
  <dc:title>Prezentácia programu PowerPoint</dc:title>
</cp:coreProperties>
</file>