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8FE66-0B62-486C-840E-4DAE61105DD7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A2735-A76C-484A-8C61-79FE6EBA8878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A2735-A76C-484A-8C61-79FE6EBA8878}" type="slidenum">
              <a:rPr lang="sk-SK" smtClean="0"/>
              <a:pPr/>
              <a:t>4</a:t>
            </a:fld>
            <a:endParaRPr lang="sk-S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A2735-A76C-484A-8C61-79FE6EBA8878}" type="slidenum">
              <a:rPr lang="sk-SK" smtClean="0"/>
              <a:pPr/>
              <a:t>6</a:t>
            </a:fld>
            <a:endParaRPr lang="sk-S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A2735-A76C-484A-8C61-79FE6EBA8878}" type="slidenum">
              <a:rPr lang="sk-SK" smtClean="0"/>
              <a:pPr/>
              <a:t>7</a:t>
            </a:fld>
            <a:endParaRPr lang="sk-S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0F069-E858-4648-ABA0-8780F52292A6}" type="datetimeFigureOut">
              <a:rPr lang="sk-SK" smtClean="0"/>
              <a:pPr/>
              <a:t>20. 1. 2021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9AAFD-493D-42B4-9373-02FFFB8AB86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C00000"/>
                </a:solidFill>
              </a:rPr>
              <a:t>Chyby oka.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Učivo 8.ročníka.</a:t>
            </a: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6"/>
                </a:solidFill>
              </a:rPr>
              <a:t>Zopakujme si!</a:t>
            </a:r>
            <a:endParaRPr lang="sk-SK" dirty="0">
              <a:solidFill>
                <a:schemeClr val="accent6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Zdravé oko vytvorí na sietnici ostré obrazy predmetov, ktoré sa nachádzajú medzi blízkym a ďalekým bodom. </a:t>
            </a:r>
          </a:p>
          <a:p>
            <a:r>
              <a:rPr lang="sk-SK" dirty="0" smtClean="0"/>
              <a:t>Chyby oka spôsobujú skreslenie pozorovaného obrazu.</a:t>
            </a:r>
          </a:p>
          <a:p>
            <a:r>
              <a:rPr lang="sk-SK" dirty="0" smtClean="0"/>
              <a:t>V chybnom oku spravidla nevznikne obraz blízkeho alebo vzdialeného predmetu presne na sietnici, ale pred ňou či za ňou.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Najčastejšie chyby oka.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Krátkozrakosť.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Krátkozraké oko zobrazí zreteľne len blízke predmety.</a:t>
            </a:r>
          </a:p>
          <a:p>
            <a:r>
              <a:rPr lang="sk-SK" dirty="0" smtClean="0"/>
              <a:t>Obraz vzdialenejšieho predmetu sa v krátkozrakom oku vytvorí pred sietnicou, a preto je nejasný a jeho obrysy sú rozmazané.</a:t>
            </a:r>
          </a:p>
          <a:p>
            <a:r>
              <a:rPr lang="sk-SK" dirty="0" smtClean="0"/>
              <a:t>Krátkozrakosť môže byť spôsobená pretiahnutým tvarom oka, ale aj inými poruchami.</a:t>
            </a:r>
          </a:p>
          <a:p>
            <a:r>
              <a:rPr lang="sk-SK" dirty="0" smtClean="0"/>
              <a:t>V mnohých prípadoch sa dá odstrániť operáciou oka.</a:t>
            </a:r>
            <a:endParaRPr lang="sk-SK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00B0F0"/>
                </a:solidFill>
              </a:rPr>
              <a:t>Ďalekozrakosť.</a:t>
            </a:r>
            <a:endParaRPr lang="sk-SK" dirty="0">
              <a:solidFill>
                <a:srgbClr val="00B0F0"/>
              </a:solidFill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Je chyba oka, pri ktorej vznikajú neostré a rozmazané obrazy blízkych predmetov.</a:t>
            </a:r>
          </a:p>
          <a:p>
            <a:r>
              <a:rPr lang="sk-SK" dirty="0" smtClean="0"/>
              <a:t>Ďalekozraký človek nemáva problémy pri pozorovaní vzdialenejších predmetov, ale na čítanie potrebuje okuliare.</a:t>
            </a:r>
          </a:p>
          <a:p>
            <a:r>
              <a:rPr lang="sk-SK" dirty="0" smtClean="0"/>
              <a:t>Ďalekozrakosť môže byť spôsobená splošteným tvarom oka. </a:t>
            </a:r>
          </a:p>
          <a:p>
            <a:r>
              <a:rPr lang="sk-SK" dirty="0" smtClean="0"/>
              <a:t>Táto chyba sa odstraňuje okuliarmi so spojnou šošovkou, ktorá posunie obraz blízkeho predmetu na sietnicu.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92D050"/>
                </a:solidFill>
              </a:rPr>
              <a:t>Korekcie chýb oka.</a:t>
            </a:r>
            <a:endParaRPr lang="sk-SK" dirty="0">
              <a:solidFill>
                <a:srgbClr val="92D05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Na korekciu ( opravu ) neostrého obrazu krátkozrakého oka sa používajú rozptylné šošovky, ktoré sa umiestňujú pred šošovku oka.</a:t>
            </a:r>
          </a:p>
          <a:p>
            <a:r>
              <a:rPr lang="sk-SK" dirty="0" smtClean="0"/>
              <a:t>Rozptylná šošovka musí mať správnu optickú mohutnosť ( v dioptriách ), ktorú stanoví pri prehliadke lekár – očný špecialista.</a:t>
            </a:r>
          </a:p>
          <a:p>
            <a:r>
              <a:rPr lang="sk-SK" dirty="0" smtClean="0"/>
              <a:t>Ohnisková vzdialenosť rozptylnej šošovky musí byť stanovená tak, aby sa rovnobežné lúče, vstupujúce do oka po prechode jeho optickou sústavou oka, pretínali na sietnici.</a:t>
            </a:r>
          </a:p>
          <a:p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FF00"/>
                </a:solidFill>
              </a:rPr>
              <a:t>Pokračovanie témy.</a:t>
            </a:r>
            <a:endParaRPr lang="sk-SK" dirty="0">
              <a:solidFill>
                <a:srgbClr val="FFFF00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smtClean="0"/>
              <a:t>Približne po štyridsiatom roku života väčšina ľudí potrebuje okuliare, najčastejšie nevidia dobre na blízko. Šošovka oka už nie je dostatočne pružná a zaostrovanie, akomodačná schopnosť oka sa zmenšuje. Možno ju však upraviť okuliarmi.</a:t>
            </a:r>
          </a:p>
          <a:p>
            <a:r>
              <a:rPr lang="sk-SK" dirty="0" smtClean="0"/>
              <a:t>S hrúbkou šošoviek sa mení ich ohnisková vzdialenosť. Pomocou ohniskovej vzdialenosti vieme určiť aj optickú mohutnosť.</a:t>
            </a:r>
          </a:p>
          <a:p>
            <a:r>
              <a:rPr lang="sk-SK" dirty="0" smtClean="0"/>
              <a:t>Jednotkou optickej mohutnosti je dioptria D. Optická mohutnosť spojnej šošovky sa označuje kladným znamienkom (+), spojky majú optickú mohutnosť kladnú.</a:t>
            </a:r>
          </a:p>
          <a:p>
            <a:r>
              <a:rPr lang="sk-SK" dirty="0" smtClean="0"/>
              <a:t>Optická mohutnosť rozptylnej šošovky sa označuje znamienkom (-), rozptylky majú optickú mohutnosť zápornú.</a:t>
            </a:r>
          </a:p>
          <a:p>
            <a:r>
              <a:rPr lang="sk-SK" dirty="0" smtClean="0"/>
              <a:t>Ak niekto potrebuje na čítanie okuliare s rozptylnou šošovkou, ktorá má ohniskovú vzdialenosť 0,5 m, tak potrebuje okuliare s optickou mohutnosťou -2 D ( mínus dve dioptrie ).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ĺžnik 2"/>
          <p:cNvSpPr/>
          <p:nvPr/>
        </p:nvSpPr>
        <p:spPr>
          <a:xfrm>
            <a:off x="500034" y="0"/>
            <a:ext cx="792961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2400" dirty="0" smtClean="0">
                <a:solidFill>
                  <a:srgbClr val="00B050"/>
                </a:solidFill>
              </a:rPr>
              <a:t>Podmienkou dobrého videnia nie je len dobrý zrak, či správna korekcia zraku okuliarmi, ale aj primerané osvetlenie predmetov.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Okrem toho zrakový vnem musí istý čas trvať a obraz na sietnici musí byť dostatočne veľký.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Veľkosť obrazu na sietnici závisí od zorného uhla, pod ktorým predmet pozorujeme.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Zorný uhol zvierajú svetelné lúče, ktoré prichádzajú z krajných bodov pozorovaného predmetu a prechádzajú optickým stredom očnej šošovky.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Doteraz sme stále hovorili o pozorovaní jedným okom.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V každom oku vzniká samostatný, prevrátený obraz pozorovaného predmetu.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Na sietnici oka sú bunky citlivé na svetlo, ktoré pri odrážaní odovzdávajú správy o dopadajúcom svetle prostredníctvom nervových spojov do mozgu.</a:t>
            </a:r>
          </a:p>
          <a:p>
            <a:r>
              <a:rPr lang="sk-SK" sz="2400" dirty="0" smtClean="0">
                <a:solidFill>
                  <a:srgbClr val="00B050"/>
                </a:solidFill>
              </a:rPr>
              <a:t>Až vďaka činnosti mozgu sa tieto správy skladajú a vzniká vnem vzpriameného obrazu.</a:t>
            </a:r>
            <a:endParaRPr lang="sk-SK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285720" y="285728"/>
            <a:ext cx="859758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3200" dirty="0" smtClean="0">
                <a:solidFill>
                  <a:srgbClr val="92D050"/>
                </a:solidFill>
              </a:rPr>
              <a:t>Viete, že...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Ak sa do monitora pozeráš pridlho, tvoje oči trpia?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Odborníci odporúčajú robiť aspoň päť minútové prestávky, pri ktorých oči zatvoríme a necháme trochu odpočinúť.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Pomáha tiež, keď sa občas pozrieme do diaľky, mimo monitora.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Podľa lekárov by sme na počítači by sme na počítači pracovať dlhšie ako šesť hodín denne.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Monitor by sme mali mať umiestnený v 90 – stupňovom uhle od okna.</a:t>
            </a:r>
          </a:p>
          <a:p>
            <a:r>
              <a:rPr lang="sk-SK" sz="3200" dirty="0" smtClean="0">
                <a:solidFill>
                  <a:srgbClr val="0070C0"/>
                </a:solidFill>
              </a:rPr>
              <a:t>Dôležité je bočné osvetlenie a pravidelné prestávky spojené s odchodom na denné svetlo.</a:t>
            </a:r>
          </a:p>
          <a:p>
            <a:endParaRPr lang="sk-SK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590</Words>
  <Application>Microsoft Office PowerPoint</Application>
  <PresentationFormat>Prezentácia na obrazovke (4:3)</PresentationFormat>
  <Paragraphs>46</Paragraphs>
  <Slides>7</Slides>
  <Notes>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Chyby oka.</vt:lpstr>
      <vt:lpstr>Zopakujme si!</vt:lpstr>
      <vt:lpstr>Najčastejšie chyby oka.</vt:lpstr>
      <vt:lpstr>Korekcie chýb oka.</vt:lpstr>
      <vt:lpstr>Pokračovanie témy.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Chyby oka.</dc:title>
  <dc:creator>Katarina Kovacova</dc:creator>
  <cp:lastModifiedBy>Katarina Kovacova</cp:lastModifiedBy>
  <cp:revision>15</cp:revision>
  <dcterms:created xsi:type="dcterms:W3CDTF">2021-01-20T13:22:47Z</dcterms:created>
  <dcterms:modified xsi:type="dcterms:W3CDTF">2021-01-20T15:32:04Z</dcterms:modified>
</cp:coreProperties>
</file>