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0AC726-B94A-4228-80B9-C2800F881E26}" type="datetimeFigureOut">
              <a:rPr lang="sk-SK" smtClean="0"/>
              <a:pPr/>
              <a:t>28. 12. 2021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F0B5A2-4FD2-4AE4-B453-49A1760D6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85818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800" b="1" dirty="0" smtClean="0">
                <a:solidFill>
                  <a:srgbClr val="FF0000"/>
                </a:solidFill>
              </a:rPr>
              <a:t/>
            </a:r>
            <a:br>
              <a:rPr lang="sk-SK" sz="4800" b="1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sz="48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6400800" cy="92869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rgbClr val="FF0000"/>
                </a:solidFill>
              </a:rPr>
              <a:t>Prečo </a:t>
            </a:r>
            <a:r>
              <a:rPr lang="sk-SK" sz="3600" dirty="0" smtClean="0">
                <a:solidFill>
                  <a:schemeClr val="tx1"/>
                </a:solidFill>
              </a:rPr>
              <a:t>/</a:t>
            </a:r>
            <a:r>
              <a:rPr lang="sk-SK" sz="3600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Pretože</a:t>
            </a:r>
          </a:p>
        </p:txBody>
      </p:sp>
      <p:sp>
        <p:nvSpPr>
          <p:cNvPr id="4" name="Obdĺžnik 3"/>
          <p:cNvSpPr/>
          <p:nvPr/>
        </p:nvSpPr>
        <p:spPr>
          <a:xfrm>
            <a:off x="1214414" y="3214686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>
                <a:solidFill>
                  <a:srgbClr val="002060"/>
                </a:solidFill>
              </a:rPr>
              <a:t>Otázka s opytovacím zámenom </a:t>
            </a:r>
            <a:r>
              <a:rPr lang="sk-SK" sz="2800" b="1" dirty="0" smtClean="0">
                <a:solidFill>
                  <a:srgbClr val="FF0000"/>
                </a:solidFill>
              </a:rPr>
              <a:t>prečo</a:t>
            </a:r>
            <a:r>
              <a:rPr lang="sk-SK" sz="28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sk-SK" sz="2400" dirty="0" smtClean="0">
                <a:solidFill>
                  <a:srgbClr val="002060"/>
                </a:solidFill>
              </a:rPr>
              <a:t>a odpoveď so zámenom </a:t>
            </a:r>
            <a:r>
              <a:rPr lang="sk-SK" sz="2800" b="1" dirty="0" smtClean="0">
                <a:solidFill>
                  <a:srgbClr val="002060"/>
                </a:solidFill>
              </a:rPr>
              <a:t>pretože</a:t>
            </a:r>
            <a:r>
              <a:rPr lang="sk-SK" sz="2400" b="1" dirty="0" smtClean="0">
                <a:solidFill>
                  <a:srgbClr val="002060"/>
                </a:solidFill>
              </a:rPr>
              <a:t>.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71472" y="714356"/>
            <a:ext cx="79296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dirty="0" err="1" smtClean="0">
                <a:solidFill>
                  <a:srgbClr val="FF0000"/>
                </a:solidFill>
              </a:rPr>
              <a:t>Why</a:t>
            </a:r>
            <a:r>
              <a:rPr lang="sk-SK" sz="4400" dirty="0" smtClean="0"/>
              <a:t>/</a:t>
            </a:r>
            <a:r>
              <a:rPr lang="sk-SK" sz="4400" b="1" dirty="0" err="1" smtClean="0">
                <a:solidFill>
                  <a:srgbClr val="002060"/>
                </a:solidFill>
              </a:rPr>
              <a:t>Because</a:t>
            </a:r>
            <a:endParaRPr lang="sk-SK" sz="4400" b="1" dirty="0" smtClean="0">
              <a:solidFill>
                <a:srgbClr val="002060"/>
              </a:solidFill>
            </a:endParaRPr>
          </a:p>
          <a:p>
            <a:pPr algn="ctr"/>
            <a:r>
              <a:rPr lang="sk-SK" sz="3600" dirty="0" smtClean="0"/>
              <a:t>[</a:t>
            </a:r>
            <a:r>
              <a:rPr lang="sk-SK" sz="3600" dirty="0" err="1" smtClean="0"/>
              <a:t>wáj</a:t>
            </a:r>
            <a:r>
              <a:rPr lang="sk-SK" sz="3600" dirty="0" smtClean="0"/>
              <a:t>]/[</a:t>
            </a:r>
            <a:r>
              <a:rPr lang="sk-SK" sz="3600" dirty="0" err="1" smtClean="0"/>
              <a:t>bikóz</a:t>
            </a:r>
            <a:r>
              <a:rPr lang="sk-SK" sz="3600" dirty="0" smtClean="0"/>
              <a:t>]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3864175"/>
          </a:xfrm>
        </p:spPr>
        <p:txBody>
          <a:bodyPr/>
          <a:lstStyle/>
          <a:p>
            <a:r>
              <a:rPr lang="sk-SK" sz="2500" dirty="0" smtClean="0"/>
              <a:t>Pravidlá ako tvoríme otázku s plnovýznamovým slovesom </a:t>
            </a:r>
            <a:r>
              <a:rPr lang="sk-SK" sz="2500" u="sng" dirty="0" smtClean="0"/>
              <a:t>v zápornom tvare:</a:t>
            </a:r>
          </a:p>
          <a:p>
            <a:pPr>
              <a:buNone/>
            </a:pPr>
            <a:endParaRPr lang="sk-SK" sz="1800" u="sng" dirty="0" smtClean="0"/>
          </a:p>
          <a:p>
            <a:r>
              <a:rPr lang="sk-SK" sz="2400" dirty="0" smtClean="0"/>
              <a:t>1. Pravidlá sú tie isté ako v kladnom tvare, ale sloveso do/</a:t>
            </a:r>
            <a:r>
              <a:rPr lang="sk-SK" sz="2400" dirty="0" err="1" smtClean="0"/>
              <a:t>does</a:t>
            </a:r>
            <a:r>
              <a:rPr lang="sk-SK" sz="2400" dirty="0" smtClean="0"/>
              <a:t> sa v prítomnom čase upraví na záporný tvar </a:t>
            </a:r>
            <a:r>
              <a:rPr lang="sk-SK" sz="2400" b="1" dirty="0" err="1" smtClean="0">
                <a:solidFill>
                  <a:srgbClr val="FF0000"/>
                </a:solidFill>
              </a:rPr>
              <a:t>don‘t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/</a:t>
            </a:r>
            <a:r>
              <a:rPr lang="sk-SK" sz="2400" b="1" dirty="0" err="1" smtClean="0">
                <a:solidFill>
                  <a:srgbClr val="FF0000"/>
                </a:solidFill>
              </a:rPr>
              <a:t>doesn‘t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endParaRPr lang="sk-SK" sz="500" b="1" dirty="0" smtClean="0">
              <a:solidFill>
                <a:srgbClr val="FF0000"/>
              </a:solidFill>
            </a:endParaRPr>
          </a:p>
          <a:p>
            <a:r>
              <a:rPr lang="sk-SK" sz="2400" dirty="0" smtClean="0"/>
              <a:t>2. V minulom čase na </a:t>
            </a:r>
            <a:r>
              <a:rPr lang="sk-SK" sz="2400" b="1" dirty="0" err="1" smtClean="0">
                <a:solidFill>
                  <a:srgbClr val="FF0000"/>
                </a:solidFill>
              </a:rPr>
              <a:t>didn‘t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dirty="0" smtClean="0"/>
              <a:t>S plnovýznamovým slovesom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zápornom tvare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Pracovný list - </a:t>
            </a:r>
            <a:r>
              <a:rPr lang="sk-SK" dirty="0" err="1" smtClean="0"/>
              <a:t>Worksheet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dirty="0" smtClean="0"/>
              <a:t>1.Match </a:t>
            </a:r>
            <a:r>
              <a:rPr lang="sk-SK" sz="2200" dirty="0" err="1" smtClean="0"/>
              <a:t>the</a:t>
            </a:r>
            <a:r>
              <a:rPr lang="sk-SK" sz="2200" dirty="0" smtClean="0"/>
              <a:t> </a:t>
            </a:r>
            <a:r>
              <a:rPr lang="sk-SK" sz="2200" dirty="0" err="1" smtClean="0"/>
              <a:t>questions</a:t>
            </a:r>
            <a:r>
              <a:rPr lang="sk-SK" sz="2200" dirty="0" smtClean="0"/>
              <a:t> </a:t>
            </a:r>
            <a:r>
              <a:rPr lang="sk-SK" sz="2200" dirty="0" err="1" smtClean="0"/>
              <a:t>with</a:t>
            </a:r>
            <a:r>
              <a:rPr lang="sk-SK" sz="2200" dirty="0" smtClean="0"/>
              <a:t> </a:t>
            </a:r>
            <a:r>
              <a:rPr lang="sk-SK" sz="2200" dirty="0" err="1" smtClean="0"/>
              <a:t>the</a:t>
            </a:r>
            <a:r>
              <a:rPr lang="sk-SK" sz="2200" dirty="0" smtClean="0"/>
              <a:t> </a:t>
            </a:r>
            <a:r>
              <a:rPr lang="sk-SK" sz="2200" dirty="0" err="1" smtClean="0"/>
              <a:t>answers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(Spoj otázku so správnou odpoveďou</a:t>
            </a:r>
            <a:r>
              <a:rPr lang="sk-SK" sz="2700" dirty="0" smtClean="0"/>
              <a:t>.)</a:t>
            </a:r>
            <a:endParaRPr lang="sk-SK" sz="2700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294967295"/>
          </p:nvPr>
        </p:nvSpPr>
        <p:spPr>
          <a:xfrm>
            <a:off x="285720" y="1785926"/>
            <a:ext cx="4183064" cy="4013200"/>
          </a:xfrm>
        </p:spPr>
        <p:txBody>
          <a:bodyPr>
            <a:normAutofit/>
          </a:bodyPr>
          <a:lstStyle/>
          <a:p>
            <a:r>
              <a:rPr lang="sk-SK" sz="2500" dirty="0" smtClean="0"/>
              <a:t>1. </a:t>
            </a:r>
            <a:r>
              <a:rPr lang="sk-SK" sz="2500" dirty="0" err="1" smtClean="0"/>
              <a:t>Why</a:t>
            </a:r>
            <a:r>
              <a:rPr lang="sk-SK" sz="2500" dirty="0" smtClean="0"/>
              <a:t> </a:t>
            </a:r>
            <a:r>
              <a:rPr lang="sk-SK" sz="2500" dirty="0" err="1" smtClean="0"/>
              <a:t>don‘t</a:t>
            </a:r>
            <a:r>
              <a:rPr lang="sk-SK" sz="2500" dirty="0" smtClean="0"/>
              <a:t> </a:t>
            </a:r>
            <a:r>
              <a:rPr lang="sk-SK" sz="2500" dirty="0" err="1" smtClean="0"/>
              <a:t>you</a:t>
            </a:r>
            <a:r>
              <a:rPr lang="sk-SK" sz="2500" dirty="0" smtClean="0"/>
              <a:t> </a:t>
            </a:r>
            <a:r>
              <a:rPr lang="sk-SK" sz="2500" dirty="0" err="1" smtClean="0"/>
              <a:t>buy</a:t>
            </a:r>
            <a:r>
              <a:rPr lang="sk-SK" sz="2500" dirty="0" smtClean="0"/>
              <a:t> </a:t>
            </a:r>
            <a:r>
              <a:rPr lang="sk-SK" sz="2500" dirty="0" err="1" smtClean="0"/>
              <a:t>these</a:t>
            </a:r>
            <a:r>
              <a:rPr lang="sk-SK" sz="2500" dirty="0" smtClean="0"/>
              <a:t> </a:t>
            </a:r>
            <a:r>
              <a:rPr lang="sk-SK" sz="2500" dirty="0" err="1" smtClean="0"/>
              <a:t>trousers</a:t>
            </a:r>
            <a:r>
              <a:rPr lang="sk-SK" sz="2500" dirty="0" smtClean="0"/>
              <a:t>?</a:t>
            </a:r>
          </a:p>
          <a:p>
            <a:r>
              <a:rPr lang="sk-SK" sz="2500" dirty="0" smtClean="0"/>
              <a:t>2. </a:t>
            </a:r>
            <a:r>
              <a:rPr lang="sk-SK" sz="2500" dirty="0" err="1" smtClean="0"/>
              <a:t>Why</a:t>
            </a:r>
            <a:r>
              <a:rPr lang="sk-SK" sz="2500" dirty="0" smtClean="0"/>
              <a:t> </a:t>
            </a:r>
            <a:r>
              <a:rPr lang="sk-SK" sz="2500" dirty="0" err="1" smtClean="0"/>
              <a:t>didn‘t</a:t>
            </a:r>
            <a:r>
              <a:rPr lang="sk-SK" sz="2500" dirty="0" smtClean="0"/>
              <a:t> </a:t>
            </a:r>
            <a:r>
              <a:rPr lang="sk-SK" sz="2500" dirty="0" err="1" smtClean="0"/>
              <a:t>they</a:t>
            </a:r>
            <a:r>
              <a:rPr lang="sk-SK" sz="2500" dirty="0" smtClean="0"/>
              <a:t> </a:t>
            </a:r>
            <a:r>
              <a:rPr lang="sk-SK" sz="2500" dirty="0" err="1" smtClean="0"/>
              <a:t>go</a:t>
            </a:r>
            <a:r>
              <a:rPr lang="sk-SK" sz="2500" dirty="0" smtClean="0"/>
              <a:t> to </a:t>
            </a:r>
            <a:r>
              <a:rPr lang="sk-SK" sz="2500" dirty="0" err="1" smtClean="0"/>
              <a:t>school</a:t>
            </a:r>
            <a:r>
              <a:rPr lang="sk-SK" sz="2500" dirty="0" smtClean="0"/>
              <a:t> </a:t>
            </a:r>
            <a:r>
              <a:rPr lang="sk-SK" sz="2500" dirty="0" err="1" smtClean="0"/>
              <a:t>yesterday</a:t>
            </a:r>
            <a:r>
              <a:rPr lang="sk-SK" sz="2500" dirty="0" smtClean="0"/>
              <a:t>?</a:t>
            </a:r>
          </a:p>
          <a:p>
            <a:r>
              <a:rPr lang="sk-SK" sz="2500" dirty="0" smtClean="0"/>
              <a:t>3. </a:t>
            </a:r>
            <a:r>
              <a:rPr lang="sk-SK" sz="2500" dirty="0" err="1" smtClean="0"/>
              <a:t>Why</a:t>
            </a:r>
            <a:r>
              <a:rPr lang="sk-SK" sz="2500" dirty="0" smtClean="0"/>
              <a:t> </a:t>
            </a:r>
            <a:r>
              <a:rPr lang="sk-SK" sz="2500" dirty="0" err="1" smtClean="0"/>
              <a:t>is</a:t>
            </a:r>
            <a:r>
              <a:rPr lang="sk-SK" sz="2500" dirty="0" smtClean="0"/>
              <a:t> </a:t>
            </a:r>
            <a:r>
              <a:rPr lang="sk-SK" sz="2500" dirty="0" err="1" smtClean="0"/>
              <a:t>she</a:t>
            </a:r>
            <a:r>
              <a:rPr lang="sk-SK" sz="2500" dirty="0" smtClean="0"/>
              <a:t> so </a:t>
            </a:r>
            <a:r>
              <a:rPr lang="sk-SK" sz="2500" dirty="0" err="1" smtClean="0"/>
              <a:t>tired</a:t>
            </a:r>
            <a:r>
              <a:rPr lang="sk-SK" sz="2500" dirty="0" smtClean="0"/>
              <a:t>?</a:t>
            </a:r>
          </a:p>
          <a:p>
            <a:r>
              <a:rPr lang="sk-SK" sz="2500" dirty="0" smtClean="0"/>
              <a:t>4. </a:t>
            </a:r>
            <a:r>
              <a:rPr lang="sk-SK" sz="2500" dirty="0" err="1" smtClean="0"/>
              <a:t>Why</a:t>
            </a:r>
            <a:r>
              <a:rPr lang="sk-SK" sz="2500" dirty="0" smtClean="0"/>
              <a:t> </a:t>
            </a:r>
            <a:r>
              <a:rPr lang="sk-SK" sz="2500" dirty="0" err="1" smtClean="0"/>
              <a:t>is</a:t>
            </a:r>
            <a:r>
              <a:rPr lang="sk-SK" sz="2500" dirty="0" smtClean="0"/>
              <a:t> </a:t>
            </a:r>
            <a:r>
              <a:rPr lang="sk-SK" sz="2500" dirty="0" err="1" smtClean="0"/>
              <a:t>he</a:t>
            </a:r>
            <a:r>
              <a:rPr lang="sk-SK" sz="2500" dirty="0" smtClean="0"/>
              <a:t> </a:t>
            </a:r>
            <a:r>
              <a:rPr lang="sk-SK" sz="2500" dirty="0" err="1" smtClean="0"/>
              <a:t>carrying</a:t>
            </a:r>
            <a:r>
              <a:rPr lang="sk-SK" sz="2500" dirty="0" smtClean="0"/>
              <a:t> </a:t>
            </a:r>
            <a:r>
              <a:rPr lang="sk-SK" sz="2500" dirty="0" err="1" smtClean="0"/>
              <a:t>an</a:t>
            </a:r>
            <a:r>
              <a:rPr lang="sk-SK" sz="2500" dirty="0" smtClean="0"/>
              <a:t> </a:t>
            </a:r>
            <a:r>
              <a:rPr lang="sk-SK" sz="2500" dirty="0" err="1" smtClean="0"/>
              <a:t>umbrella</a:t>
            </a:r>
            <a:r>
              <a:rPr lang="sk-SK" sz="2500" dirty="0" smtClean="0"/>
              <a:t>?</a:t>
            </a:r>
          </a:p>
          <a:p>
            <a:r>
              <a:rPr lang="sk-SK" sz="2500" dirty="0" smtClean="0"/>
              <a:t>5. </a:t>
            </a:r>
            <a:r>
              <a:rPr lang="sk-SK" sz="2500" dirty="0" err="1" smtClean="0"/>
              <a:t>Why</a:t>
            </a:r>
            <a:r>
              <a:rPr lang="sk-SK" sz="2500" dirty="0" smtClean="0"/>
              <a:t> </a:t>
            </a:r>
            <a:r>
              <a:rPr lang="sk-SK" sz="2500" dirty="0" err="1" smtClean="0"/>
              <a:t>were</a:t>
            </a:r>
            <a:r>
              <a:rPr lang="sk-SK" sz="2500" dirty="0" smtClean="0"/>
              <a:t> </a:t>
            </a:r>
            <a:r>
              <a:rPr lang="sk-SK" sz="2500" dirty="0" err="1" smtClean="0"/>
              <a:t>they</a:t>
            </a:r>
            <a:r>
              <a:rPr lang="sk-SK" sz="2500" dirty="0" smtClean="0"/>
              <a:t> </a:t>
            </a:r>
            <a:r>
              <a:rPr lang="sk-SK" sz="2500" dirty="0" err="1" smtClean="0"/>
              <a:t>unhappy</a:t>
            </a:r>
            <a:r>
              <a:rPr lang="sk-SK" sz="2500" dirty="0" smtClean="0"/>
              <a:t>?</a:t>
            </a:r>
            <a:endParaRPr lang="sk-SK" sz="2500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4294967295"/>
          </p:nvPr>
        </p:nvSpPr>
        <p:spPr>
          <a:xfrm>
            <a:off x="4643438" y="1785926"/>
            <a:ext cx="4357686" cy="3941773"/>
          </a:xfrm>
        </p:spPr>
        <p:txBody>
          <a:bodyPr>
            <a:normAutofit fontScale="92500"/>
          </a:bodyPr>
          <a:lstStyle/>
          <a:p>
            <a:pPr marL="566928" indent="-457200">
              <a:buFont typeface="+mj-lt"/>
              <a:buAutoNum type="alphaLcParenR"/>
            </a:pPr>
            <a:r>
              <a:rPr lang="sk-SK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they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didn‘t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win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sk-SK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she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read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the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book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the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whole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night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sk-SK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they</a:t>
            </a:r>
            <a:r>
              <a:rPr lang="sk-SK" dirty="0" smtClean="0">
                <a:solidFill>
                  <a:srgbClr val="FF0000"/>
                </a:solidFill>
              </a:rPr>
              <a:t> are </a:t>
            </a:r>
            <a:r>
              <a:rPr lang="sk-SK" dirty="0" err="1" smtClean="0">
                <a:solidFill>
                  <a:srgbClr val="FF0000"/>
                </a:solidFill>
              </a:rPr>
              <a:t>too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expensive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sk-SK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they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went</a:t>
            </a:r>
            <a:r>
              <a:rPr lang="sk-SK" dirty="0" smtClean="0">
                <a:solidFill>
                  <a:srgbClr val="FF0000"/>
                </a:solidFill>
              </a:rPr>
              <a:t> to a </a:t>
            </a:r>
            <a:r>
              <a:rPr lang="sk-SK" dirty="0" err="1" smtClean="0">
                <a:solidFill>
                  <a:srgbClr val="FF0000"/>
                </a:solidFill>
              </a:rPr>
              <a:t>school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trip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sk-SK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it‘s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raining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566928" indent="-457200">
              <a:buFont typeface="+mj-lt"/>
              <a:buAutoNum type="alphaLcParenR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Why</a:t>
            </a:r>
            <a:r>
              <a:rPr lang="sk-SK" dirty="0" smtClean="0"/>
              <a:t> ________ </a:t>
            </a:r>
            <a:r>
              <a:rPr lang="sk-SK" dirty="0" err="1" smtClean="0"/>
              <a:t>she</a:t>
            </a:r>
            <a:r>
              <a:rPr lang="sk-SK" dirty="0" smtClean="0"/>
              <a:t> late? (am, </a:t>
            </a:r>
            <a:r>
              <a:rPr lang="sk-SK" dirty="0" err="1" smtClean="0"/>
              <a:t>is</a:t>
            </a:r>
            <a:r>
              <a:rPr lang="sk-SK" dirty="0" smtClean="0"/>
              <a:t>, are)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Why</a:t>
            </a:r>
            <a:r>
              <a:rPr lang="sk-SK" dirty="0" smtClean="0"/>
              <a:t> ___________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go</a:t>
            </a:r>
            <a:r>
              <a:rPr lang="sk-SK" dirty="0" smtClean="0"/>
              <a:t> to </a:t>
            </a:r>
            <a:r>
              <a:rPr lang="sk-SK" dirty="0" err="1" smtClean="0"/>
              <a:t>work</a:t>
            </a:r>
            <a:r>
              <a:rPr lang="sk-SK" dirty="0" smtClean="0"/>
              <a:t>? (</a:t>
            </a:r>
            <a:r>
              <a:rPr lang="sk-SK" dirty="0" err="1" smtClean="0"/>
              <a:t>does</a:t>
            </a:r>
            <a:r>
              <a:rPr lang="sk-SK" dirty="0" smtClean="0"/>
              <a:t>, 	are, </a:t>
            </a:r>
            <a:r>
              <a:rPr lang="sk-SK" dirty="0" err="1" smtClean="0"/>
              <a:t>don‘t</a:t>
            </a:r>
            <a:r>
              <a:rPr lang="sk-SK" dirty="0" smtClean="0"/>
              <a:t>)</a:t>
            </a:r>
          </a:p>
          <a:p>
            <a:r>
              <a:rPr lang="sk-SK" dirty="0" smtClean="0"/>
              <a:t>3. </a:t>
            </a:r>
            <a:r>
              <a:rPr lang="sk-SK" dirty="0" err="1" smtClean="0"/>
              <a:t>Why</a:t>
            </a:r>
            <a:r>
              <a:rPr lang="sk-SK" dirty="0" smtClean="0"/>
              <a:t> ___________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to </a:t>
            </a:r>
            <a:r>
              <a:rPr lang="sk-SK" dirty="0" err="1" smtClean="0"/>
              <a:t>our</a:t>
            </a:r>
            <a:r>
              <a:rPr lang="sk-SK" dirty="0" smtClean="0"/>
              <a:t> party 	</a:t>
            </a:r>
            <a:r>
              <a:rPr lang="sk-SK" dirty="0" err="1" smtClean="0"/>
              <a:t>yesterday</a:t>
            </a:r>
            <a:r>
              <a:rPr lang="sk-SK" dirty="0" smtClean="0"/>
              <a:t>? ( </a:t>
            </a:r>
            <a:r>
              <a:rPr lang="sk-SK" dirty="0" err="1" smtClean="0"/>
              <a:t>is</a:t>
            </a:r>
            <a:r>
              <a:rPr lang="sk-SK" dirty="0" smtClean="0"/>
              <a:t>, am, </a:t>
            </a:r>
            <a:r>
              <a:rPr lang="sk-SK" dirty="0" err="1" smtClean="0"/>
              <a:t>didn‘t</a:t>
            </a:r>
            <a:r>
              <a:rPr lang="sk-SK" dirty="0" smtClean="0"/>
              <a:t>). </a:t>
            </a:r>
          </a:p>
          <a:p>
            <a:r>
              <a:rPr lang="sk-SK" dirty="0" smtClean="0"/>
              <a:t>4. </a:t>
            </a:r>
            <a:r>
              <a:rPr lang="sk-SK" dirty="0" err="1" smtClean="0"/>
              <a:t>Why</a:t>
            </a:r>
            <a:r>
              <a:rPr lang="sk-SK" dirty="0" smtClean="0"/>
              <a:t> _________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? (do, are, </a:t>
            </a:r>
            <a:r>
              <a:rPr lang="sk-SK" dirty="0" err="1" smtClean="0"/>
              <a:t>did</a:t>
            </a:r>
            <a:r>
              <a:rPr lang="sk-SK" dirty="0" smtClean="0"/>
              <a:t>)</a:t>
            </a:r>
          </a:p>
          <a:p>
            <a:r>
              <a:rPr lang="sk-SK" dirty="0" smtClean="0"/>
              <a:t>5. </a:t>
            </a:r>
            <a:r>
              <a:rPr lang="sk-SK" dirty="0" err="1" smtClean="0"/>
              <a:t>Why</a:t>
            </a:r>
            <a:r>
              <a:rPr lang="sk-SK" dirty="0" smtClean="0"/>
              <a:t> _________ I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Spanish</a:t>
            </a:r>
            <a:r>
              <a:rPr lang="sk-SK" dirty="0" smtClean="0"/>
              <a:t>? (are, do, 	am)</a:t>
            </a:r>
          </a:p>
          <a:p>
            <a:endParaRPr lang="sk-SK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 smtClean="0"/>
              <a:t>Choose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correct</a:t>
            </a:r>
            <a:r>
              <a:rPr lang="sk-SK" sz="2800" dirty="0" smtClean="0"/>
              <a:t> </a:t>
            </a:r>
            <a:r>
              <a:rPr lang="sk-SK" sz="2800" dirty="0" err="1" smtClean="0"/>
              <a:t>form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verb</a:t>
            </a:r>
            <a:r>
              <a:rPr lang="sk-SK" sz="2800" dirty="0" smtClean="0"/>
              <a:t>.</a:t>
            </a:r>
            <a:br>
              <a:rPr lang="sk-SK" sz="2800" dirty="0" smtClean="0"/>
            </a:br>
            <a:r>
              <a:rPr lang="sk-SK" sz="2000" dirty="0" smtClean="0"/>
              <a:t>(Vyber správny tvar slovesa.)</a:t>
            </a:r>
            <a:endParaRPr lang="sk-SK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200" dirty="0" smtClean="0"/>
              <a:t>1</a:t>
            </a:r>
            <a:r>
              <a:rPr lang="sk-SK" dirty="0" smtClean="0"/>
              <a:t>. </a:t>
            </a:r>
            <a:r>
              <a:rPr lang="sk-SK" sz="2400" dirty="0" smtClean="0"/>
              <a:t>do, </a:t>
            </a:r>
            <a:r>
              <a:rPr lang="sk-SK" sz="2400" dirty="0" err="1" smtClean="0"/>
              <a:t>eat</a:t>
            </a:r>
            <a:r>
              <a:rPr lang="sk-SK" sz="2400" dirty="0" smtClean="0"/>
              <a:t>, </a:t>
            </a:r>
            <a:r>
              <a:rPr lang="sk-SK" sz="2400" dirty="0" err="1" smtClean="0"/>
              <a:t>grass</a:t>
            </a:r>
            <a:r>
              <a:rPr lang="sk-SK" sz="2400" dirty="0" smtClean="0"/>
              <a:t>, </a:t>
            </a:r>
            <a:r>
              <a:rPr lang="sk-SK" sz="2400" dirty="0" err="1" smtClean="0"/>
              <a:t>dogs</a:t>
            </a:r>
            <a:r>
              <a:rPr lang="sk-SK" sz="2400" dirty="0" smtClean="0"/>
              <a:t>, </a:t>
            </a:r>
            <a:r>
              <a:rPr lang="sk-SK" sz="2400" dirty="0" err="1" smtClean="0"/>
              <a:t>Why</a:t>
            </a:r>
            <a:r>
              <a:rPr lang="sk-SK" sz="2400" dirty="0" smtClean="0"/>
              <a:t>, ?</a:t>
            </a:r>
            <a:endParaRPr lang="sk-SK" sz="2400" dirty="0" smtClean="0"/>
          </a:p>
          <a:p>
            <a:r>
              <a:rPr lang="sk-SK" sz="2400" dirty="0" smtClean="0"/>
              <a:t>1. ___________________________________ ?</a:t>
            </a:r>
          </a:p>
          <a:p>
            <a:pPr>
              <a:buNone/>
            </a:pPr>
            <a:endParaRPr lang="sk-SK" sz="800" dirty="0" smtClean="0"/>
          </a:p>
          <a:p>
            <a:r>
              <a:rPr lang="sk-SK" sz="2400" dirty="0" smtClean="0"/>
              <a:t>2. I, to, </a:t>
            </a:r>
            <a:r>
              <a:rPr lang="sk-SK" sz="2400" dirty="0" err="1" smtClean="0"/>
              <a:t>healthier</a:t>
            </a:r>
            <a:r>
              <a:rPr lang="sk-SK" sz="2400" dirty="0" smtClean="0"/>
              <a:t>, </a:t>
            </a:r>
            <a:r>
              <a:rPr lang="sk-SK" sz="2400" dirty="0" err="1" smtClean="0"/>
              <a:t>want</a:t>
            </a:r>
            <a:r>
              <a:rPr lang="sk-SK" sz="2400" dirty="0" smtClean="0"/>
              <a:t>, </a:t>
            </a:r>
            <a:r>
              <a:rPr lang="sk-SK" sz="2400" dirty="0" err="1" smtClean="0"/>
              <a:t>Because</a:t>
            </a:r>
            <a:r>
              <a:rPr lang="sk-SK" sz="2400" dirty="0" smtClean="0"/>
              <a:t>, </a:t>
            </a:r>
            <a:r>
              <a:rPr lang="sk-SK" sz="2400" dirty="0" err="1" smtClean="0"/>
              <a:t>be</a:t>
            </a:r>
            <a:r>
              <a:rPr lang="sk-SK" sz="2400" dirty="0" smtClean="0"/>
              <a:t>, .</a:t>
            </a:r>
          </a:p>
          <a:p>
            <a:r>
              <a:rPr lang="sk-SK" sz="2400" dirty="0" smtClean="0"/>
              <a:t>2. ___________________________________ .</a:t>
            </a:r>
          </a:p>
          <a:p>
            <a:pPr>
              <a:buNone/>
            </a:pPr>
            <a:endParaRPr lang="sk-SK" sz="800" dirty="0" smtClean="0"/>
          </a:p>
          <a:p>
            <a:r>
              <a:rPr lang="sk-SK" sz="2400" dirty="0" smtClean="0"/>
              <a:t>3. </a:t>
            </a:r>
            <a:r>
              <a:rPr lang="sk-SK" sz="2400" dirty="0" err="1" smtClean="0"/>
              <a:t>you</a:t>
            </a:r>
            <a:r>
              <a:rPr lang="sk-SK" sz="2400" dirty="0" smtClean="0"/>
              <a:t>, </a:t>
            </a:r>
            <a:r>
              <a:rPr lang="sk-SK" sz="2400" dirty="0" err="1" smtClean="0"/>
              <a:t>Why</a:t>
            </a:r>
            <a:r>
              <a:rPr lang="sk-SK" sz="2400" dirty="0" smtClean="0"/>
              <a:t>, late, </a:t>
            </a:r>
            <a:r>
              <a:rPr lang="sk-SK" sz="2400" dirty="0" err="1" smtClean="0"/>
              <a:t>were</a:t>
            </a:r>
            <a:r>
              <a:rPr lang="sk-SK" sz="2400" dirty="0" smtClean="0"/>
              <a:t>, ?</a:t>
            </a:r>
          </a:p>
          <a:p>
            <a:r>
              <a:rPr lang="sk-SK" sz="2400" dirty="0" smtClean="0"/>
              <a:t>3. ___________________________________ ?</a:t>
            </a:r>
          </a:p>
          <a:p>
            <a:pPr>
              <a:buNone/>
            </a:pPr>
            <a:endParaRPr lang="sk-SK" sz="900" dirty="0" smtClean="0"/>
          </a:p>
          <a:p>
            <a:r>
              <a:rPr lang="sk-SK" sz="2400" dirty="0" smtClean="0"/>
              <a:t>4. </a:t>
            </a:r>
            <a:r>
              <a:rPr lang="sk-SK" sz="2400" dirty="0" err="1" smtClean="0"/>
              <a:t>they</a:t>
            </a:r>
            <a:r>
              <a:rPr lang="sk-SK" sz="2400" dirty="0" smtClean="0"/>
              <a:t>, </a:t>
            </a:r>
            <a:r>
              <a:rPr lang="sk-SK" sz="2400" dirty="0" err="1" smtClean="0"/>
              <a:t>Because</a:t>
            </a:r>
            <a:r>
              <a:rPr lang="sk-SK" sz="2400" dirty="0" smtClean="0"/>
              <a:t>, </a:t>
            </a:r>
            <a:r>
              <a:rPr lang="sk-SK" sz="2400" dirty="0" err="1" smtClean="0"/>
              <a:t>busy</a:t>
            </a:r>
            <a:r>
              <a:rPr lang="sk-SK" sz="2400" dirty="0" smtClean="0"/>
              <a:t>, are, . </a:t>
            </a:r>
          </a:p>
          <a:p>
            <a:r>
              <a:rPr lang="sk-SK" sz="2400" dirty="0" smtClean="0"/>
              <a:t>4. ___________________________________ .</a:t>
            </a:r>
          </a:p>
          <a:p>
            <a:endParaRPr lang="sk-SK" sz="900" dirty="0" smtClean="0"/>
          </a:p>
          <a:p>
            <a:r>
              <a:rPr lang="sk-SK" sz="2400" dirty="0" smtClean="0"/>
              <a:t>5. </a:t>
            </a:r>
            <a:r>
              <a:rPr lang="sk-SK" sz="2400" dirty="0" err="1" smtClean="0"/>
              <a:t>r</a:t>
            </a:r>
            <a:r>
              <a:rPr lang="sk-SK" sz="2400" dirty="0" err="1" smtClean="0"/>
              <a:t>unning</a:t>
            </a:r>
            <a:r>
              <a:rPr lang="sk-SK" sz="2400" dirty="0" smtClean="0"/>
              <a:t>, </a:t>
            </a:r>
            <a:r>
              <a:rPr lang="sk-SK" sz="2400" dirty="0" err="1" smtClean="0"/>
              <a:t>she</a:t>
            </a:r>
            <a:r>
              <a:rPr lang="sk-SK" sz="2400" dirty="0" smtClean="0"/>
              <a:t>, </a:t>
            </a:r>
            <a:r>
              <a:rPr lang="sk-SK" sz="2400" dirty="0" err="1" smtClean="0"/>
              <a:t>Why</a:t>
            </a:r>
            <a:r>
              <a:rPr lang="sk-SK" sz="2400" dirty="0" smtClean="0"/>
              <a:t>, </a:t>
            </a:r>
            <a:r>
              <a:rPr lang="sk-SK" sz="2400" dirty="0" err="1" smtClean="0"/>
              <a:t>is</a:t>
            </a:r>
            <a:r>
              <a:rPr lang="sk-SK" sz="2400" dirty="0" smtClean="0"/>
              <a:t>, ?</a:t>
            </a:r>
          </a:p>
          <a:p>
            <a:r>
              <a:rPr lang="sk-SK" sz="2400" dirty="0" smtClean="0"/>
              <a:t>5. ___________________________________ ?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 smtClean="0"/>
              <a:t>Put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words</a:t>
            </a:r>
            <a:r>
              <a:rPr lang="sk-SK" sz="2800" dirty="0" smtClean="0"/>
              <a:t> in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correct</a:t>
            </a:r>
            <a:r>
              <a:rPr lang="sk-SK" sz="2800" dirty="0" smtClean="0"/>
              <a:t> </a:t>
            </a:r>
            <a:r>
              <a:rPr lang="sk-SK" sz="2800" dirty="0" err="1" smtClean="0"/>
              <a:t>order</a:t>
            </a:r>
            <a:r>
              <a:rPr lang="sk-SK" sz="2800" dirty="0" smtClean="0"/>
              <a:t>.</a:t>
            </a:r>
            <a:br>
              <a:rPr lang="sk-SK" sz="2800" dirty="0" smtClean="0"/>
            </a:br>
            <a:r>
              <a:rPr lang="sk-SK" sz="2800" dirty="0" smtClean="0"/>
              <a:t>(Usporiadaj slová.)</a:t>
            </a:r>
            <a:endParaRPr lang="sk-SK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2000" dirty="0" err="1" smtClean="0"/>
              <a:t>Translate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sentences</a:t>
            </a:r>
            <a:r>
              <a:rPr lang="sk-SK" sz="2000" dirty="0" smtClean="0"/>
              <a:t>. </a:t>
            </a:r>
            <a:r>
              <a:rPr lang="sk-SK" sz="2000" dirty="0" err="1" smtClean="0"/>
              <a:t>Use</a:t>
            </a:r>
            <a:r>
              <a:rPr lang="sk-SK" sz="2000" dirty="0" smtClean="0"/>
              <a:t> </a:t>
            </a:r>
            <a:r>
              <a:rPr lang="sk-SK" sz="2000" dirty="0" err="1" smtClean="0"/>
              <a:t>Why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questions</a:t>
            </a:r>
            <a:r>
              <a:rPr lang="sk-SK" sz="2000" dirty="0" smtClean="0"/>
              <a:t> and </a:t>
            </a:r>
            <a:r>
              <a:rPr lang="sk-SK" sz="2000" dirty="0" err="1" smtClean="0"/>
              <a:t>Because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answers</a:t>
            </a:r>
            <a:r>
              <a:rPr lang="sk-SK" sz="2000" dirty="0" smtClean="0"/>
              <a:t>, </a:t>
            </a:r>
            <a:r>
              <a:rPr lang="sk-SK" sz="2000" dirty="0" err="1" smtClean="0"/>
              <a:t>use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words</a:t>
            </a:r>
            <a:r>
              <a:rPr lang="sk-SK" sz="2000" dirty="0" smtClean="0"/>
              <a:t> in </a:t>
            </a:r>
            <a:r>
              <a:rPr lang="sk-SK" sz="2000" dirty="0" err="1" smtClean="0"/>
              <a:t>the</a:t>
            </a:r>
            <a:r>
              <a:rPr lang="sk-SK" sz="2000" dirty="0" smtClean="0"/>
              <a:t> box.</a:t>
            </a:r>
            <a:br>
              <a:rPr lang="sk-SK" sz="2000" dirty="0" smtClean="0"/>
            </a:br>
            <a:r>
              <a:rPr lang="sk-SK" sz="1600" b="0" dirty="0" smtClean="0"/>
              <a:t>(Prelož vety. Použi Prečo v otázke a Pretože v odpovedi, použi slová v tabuľke.)</a:t>
            </a:r>
            <a:endParaRPr lang="sk-SK" sz="1600" b="0" dirty="0"/>
          </a:p>
        </p:txBody>
      </p:sp>
      <p:pic>
        <p:nvPicPr>
          <p:cNvPr id="6" name="Zástupný symbol obsahu 5"/>
          <p:cNvPicPr>
            <a:picLocks noGrp="1"/>
          </p:cNvPicPr>
          <p:nvPr>
            <p:ph idx="1"/>
          </p:nvPr>
        </p:nvPicPr>
        <p:blipFill>
          <a:blip r:embed="rId2" cstate="print"/>
          <a:srcRect r="10256"/>
          <a:stretch>
            <a:fillRect/>
          </a:stretch>
        </p:blipFill>
        <p:spPr bwMode="auto">
          <a:xfrm>
            <a:off x="642910" y="1500174"/>
            <a:ext cx="13573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 descr="https://png.pngtree.com/png-clipart/20200701/original/pngtree-reading-student-png-image_54204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192882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572008"/>
            <a:ext cx="1313821" cy="143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uľka 10"/>
          <p:cNvGraphicFramePr>
            <a:graphicFrameLocks noGrp="1"/>
          </p:cNvGraphicFramePr>
          <p:nvPr/>
        </p:nvGraphicFramePr>
        <p:xfrm>
          <a:off x="2285984" y="1428736"/>
          <a:ext cx="6286544" cy="357190"/>
        </p:xfrm>
        <a:graphic>
          <a:graphicData uri="http://schemas.openxmlformats.org/drawingml/2006/table">
            <a:tbl>
              <a:tblPr/>
              <a:tblGrid>
                <a:gridCol w="6286544"/>
              </a:tblGrid>
              <a:tr h="357190">
                <a:tc>
                  <a:txBody>
                    <a:bodyPr/>
                    <a:lstStyle/>
                    <a:p>
                      <a:pPr marL="692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tired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, study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hard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, do to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university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hurry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k-SK" sz="2000" dirty="0" err="1">
                          <a:latin typeface="Calibri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sk-SK" sz="2000" dirty="0">
                          <a:latin typeface="Calibri"/>
                          <a:ea typeface="Calibri"/>
                          <a:cs typeface="Times New Roman"/>
                        </a:rPr>
                        <a:t> late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Obdĺžnik 11"/>
          <p:cNvSpPr/>
          <p:nvPr/>
        </p:nvSpPr>
        <p:spPr>
          <a:xfrm>
            <a:off x="2214546" y="1785926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sk-SK" sz="1600" dirty="0" smtClean="0"/>
          </a:p>
          <a:p>
            <a:pPr marL="342900" indent="-342900">
              <a:buAutoNum type="arabicPeriod"/>
            </a:pPr>
            <a:r>
              <a:rPr lang="sk-SK" sz="1600" dirty="0" smtClean="0"/>
              <a:t>Prečo </a:t>
            </a:r>
            <a:r>
              <a:rPr lang="sk-SK" sz="1600" dirty="0" smtClean="0"/>
              <a:t>je (ona) unavená</a:t>
            </a:r>
            <a:r>
              <a:rPr lang="sk-SK" sz="1600" dirty="0" smtClean="0"/>
              <a:t>?</a:t>
            </a:r>
          </a:p>
          <a:p>
            <a:pPr marL="342900" indent="-342900"/>
            <a:r>
              <a:rPr lang="sk-SK" sz="1600" dirty="0" smtClean="0"/>
              <a:t>____________________________________________________ ?</a:t>
            </a:r>
            <a:endParaRPr lang="sk-SK" sz="1600" dirty="0" smtClean="0"/>
          </a:p>
          <a:p>
            <a:pPr marL="342900" indent="-342900">
              <a:buAutoNum type="arabicPeriod"/>
            </a:pPr>
            <a:r>
              <a:rPr lang="sk-SK" sz="1600" dirty="0" smtClean="0"/>
              <a:t>Pretože </a:t>
            </a:r>
            <a:r>
              <a:rPr lang="sk-SK" sz="1600" dirty="0" smtClean="0"/>
              <a:t>(ona) pracovala celú noc</a:t>
            </a:r>
            <a:r>
              <a:rPr lang="sk-SK" sz="1600" dirty="0" smtClean="0"/>
              <a:t>.</a:t>
            </a:r>
          </a:p>
          <a:p>
            <a:pPr marL="342900" indent="-342900"/>
            <a:r>
              <a:rPr lang="sk-SK" sz="1600" dirty="0" smtClean="0"/>
              <a:t>____________________________________________________ .</a:t>
            </a:r>
          </a:p>
          <a:p>
            <a:pPr marL="342900" indent="-342900"/>
            <a:endParaRPr lang="sk-SK" sz="1600" dirty="0" smtClean="0"/>
          </a:p>
          <a:p>
            <a:pPr marL="342900" indent="-342900" algn="ctr"/>
            <a:endParaRPr lang="sk-SK" sz="1600" dirty="0" smtClean="0"/>
          </a:p>
          <a:p>
            <a:r>
              <a:rPr lang="sk-SK" sz="1600" dirty="0" smtClean="0"/>
              <a:t>2. Prečo </a:t>
            </a:r>
            <a:r>
              <a:rPr lang="sk-SK" sz="1600" dirty="0" smtClean="0"/>
              <a:t>(on) tak tvrdo študuje</a:t>
            </a:r>
            <a:r>
              <a:rPr lang="sk-SK" sz="1600" dirty="0" smtClean="0"/>
              <a:t>?</a:t>
            </a:r>
          </a:p>
          <a:p>
            <a:r>
              <a:rPr lang="sk-SK" sz="1600" dirty="0" smtClean="0"/>
              <a:t>____________________________________________________ ?</a:t>
            </a:r>
          </a:p>
          <a:p>
            <a:r>
              <a:rPr lang="sk-SK" sz="1600" dirty="0" smtClean="0"/>
              <a:t>2</a:t>
            </a:r>
            <a:r>
              <a:rPr lang="sk-SK" sz="1600" dirty="0" smtClean="0"/>
              <a:t>. Pretože (on) chce ísť na univerzitu</a:t>
            </a:r>
            <a:r>
              <a:rPr lang="sk-SK" sz="1600" dirty="0" smtClean="0"/>
              <a:t>.</a:t>
            </a:r>
          </a:p>
          <a:p>
            <a:r>
              <a:rPr lang="sk-SK" sz="1600" dirty="0" smtClean="0"/>
              <a:t>____________________________________________________ .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r>
              <a:rPr lang="sk-SK" sz="1600" dirty="0" smtClean="0"/>
              <a:t>3. Prečo sa (on) ponáhľa</a:t>
            </a:r>
            <a:r>
              <a:rPr lang="sk-SK" sz="1600" dirty="0" smtClean="0"/>
              <a:t>?</a:t>
            </a:r>
          </a:p>
          <a:p>
            <a:r>
              <a:rPr lang="sk-SK" sz="1600" dirty="0" smtClean="0"/>
              <a:t>____________________________________________________ ?</a:t>
            </a:r>
          </a:p>
          <a:p>
            <a:r>
              <a:rPr lang="sk-SK" sz="1600" dirty="0" smtClean="0"/>
              <a:t>3</a:t>
            </a:r>
            <a:r>
              <a:rPr lang="sk-SK" sz="1600" dirty="0" smtClean="0"/>
              <a:t>. Pretože (on) mešká do školy</a:t>
            </a:r>
            <a:r>
              <a:rPr lang="sk-SK" sz="1600" dirty="0" smtClean="0"/>
              <a:t>.</a:t>
            </a:r>
          </a:p>
          <a:p>
            <a:r>
              <a:rPr lang="sk-SK" sz="1600" dirty="0" smtClean="0"/>
              <a:t>____________________________________________________ .</a:t>
            </a:r>
          </a:p>
          <a:p>
            <a:endParaRPr lang="sk-SK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35771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k-SK" sz="10800" dirty="0" smtClean="0"/>
              <a:t>Pravidlá ako tvoríme otázku so slovesom </a:t>
            </a:r>
            <a:r>
              <a:rPr lang="sk-SK" sz="10800" u="sng" dirty="0" smtClean="0"/>
              <a:t>byť</a:t>
            </a:r>
            <a:r>
              <a:rPr lang="sk-SK" sz="10800" dirty="0" smtClean="0"/>
              <a:t>:</a:t>
            </a:r>
          </a:p>
          <a:p>
            <a:pPr algn="ctr"/>
            <a:endParaRPr lang="sk-SK" sz="10800" dirty="0" smtClean="0"/>
          </a:p>
          <a:p>
            <a:pPr>
              <a:buNone/>
            </a:pPr>
            <a:endParaRPr lang="sk-SK" sz="1900" dirty="0" smtClean="0"/>
          </a:p>
          <a:p>
            <a:pPr>
              <a:lnSpc>
                <a:spcPct val="120000"/>
              </a:lnSpc>
            </a:pPr>
            <a:r>
              <a:rPr lang="sk-SK" sz="9600" dirty="0" smtClean="0"/>
              <a:t>1. Na prvom mieste je opytovacie zámeno </a:t>
            </a:r>
            <a:r>
              <a:rPr lang="sk-SK" sz="9600" b="1" dirty="0" err="1" smtClean="0"/>
              <a:t>Why</a:t>
            </a:r>
            <a:r>
              <a:rPr lang="sk-SK" sz="9600" b="1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sk-SK" sz="2000" b="1" dirty="0" smtClean="0"/>
          </a:p>
          <a:p>
            <a:pPr>
              <a:lnSpc>
                <a:spcPct val="120000"/>
              </a:lnSpc>
            </a:pPr>
            <a:r>
              <a:rPr lang="sk-SK" sz="9600" dirty="0" smtClean="0"/>
              <a:t>2. Na druhom mieste je sloveso byť (v </a:t>
            </a:r>
            <a:r>
              <a:rPr lang="sk-SK" sz="9600" dirty="0" smtClean="0"/>
              <a:t>prítomnom čase </a:t>
            </a:r>
            <a:r>
              <a:rPr lang="sk-SK" sz="9600" b="1" dirty="0" smtClean="0"/>
              <a:t>am</a:t>
            </a:r>
            <a:r>
              <a:rPr lang="sk-SK" sz="9600" dirty="0" smtClean="0"/>
              <a:t>/</a:t>
            </a:r>
            <a:r>
              <a:rPr lang="sk-SK" sz="9600" b="1" dirty="0" err="1" smtClean="0"/>
              <a:t>is</a:t>
            </a:r>
            <a:r>
              <a:rPr lang="sk-SK" sz="9600" dirty="0" smtClean="0"/>
              <a:t>/</a:t>
            </a:r>
            <a:r>
              <a:rPr lang="sk-SK" sz="9600" b="1" dirty="0" smtClean="0"/>
              <a:t>are</a:t>
            </a:r>
            <a:r>
              <a:rPr lang="sk-SK" sz="9600" dirty="0" smtClean="0"/>
              <a:t> alebo v minulom čase </a:t>
            </a:r>
            <a:r>
              <a:rPr lang="sk-SK" sz="9600" b="1" dirty="0" err="1" smtClean="0"/>
              <a:t>was</a:t>
            </a:r>
            <a:r>
              <a:rPr lang="sk-SK" sz="9600" dirty="0" smtClean="0"/>
              <a:t>/</a:t>
            </a:r>
            <a:r>
              <a:rPr lang="sk-SK" sz="9600" b="1" dirty="0" err="1" smtClean="0"/>
              <a:t>were</a:t>
            </a:r>
            <a:r>
              <a:rPr lang="sk-SK" sz="9600" dirty="0" smtClean="0"/>
              <a:t>)</a:t>
            </a:r>
          </a:p>
          <a:p>
            <a:pPr>
              <a:lnSpc>
                <a:spcPct val="120000"/>
              </a:lnSpc>
              <a:buNone/>
            </a:pPr>
            <a:endParaRPr lang="sk-SK" sz="2000" dirty="0" smtClean="0"/>
          </a:p>
          <a:p>
            <a:pPr>
              <a:lnSpc>
                <a:spcPct val="120000"/>
              </a:lnSpc>
            </a:pPr>
            <a:r>
              <a:rPr lang="sk-SK" sz="9600" dirty="0" smtClean="0"/>
              <a:t>3. Na treťom mieste je </a:t>
            </a:r>
            <a:r>
              <a:rPr lang="sk-SK" sz="9600" b="1" dirty="0" smtClean="0"/>
              <a:t>podstatné meno </a:t>
            </a:r>
            <a:r>
              <a:rPr lang="sk-SK" sz="9600" dirty="0" smtClean="0"/>
              <a:t>alebo </a:t>
            </a:r>
            <a:r>
              <a:rPr lang="sk-SK" sz="9600" b="1" dirty="0" smtClean="0"/>
              <a:t>zámeno </a:t>
            </a:r>
          </a:p>
          <a:p>
            <a:pPr>
              <a:lnSpc>
                <a:spcPct val="120000"/>
              </a:lnSpc>
              <a:buNone/>
            </a:pPr>
            <a:endParaRPr lang="sk-SK" sz="2000" b="1" dirty="0" smtClean="0"/>
          </a:p>
          <a:p>
            <a:pPr>
              <a:lnSpc>
                <a:spcPct val="120000"/>
              </a:lnSpc>
            </a:pPr>
            <a:r>
              <a:rPr lang="sk-SK" sz="9600" dirty="0" smtClean="0"/>
              <a:t>4. Na štvrtom mieste je buď </a:t>
            </a:r>
            <a:r>
              <a:rPr lang="sk-SK" sz="9600" b="1" dirty="0" smtClean="0"/>
              <a:t>prídavné meno</a:t>
            </a:r>
            <a:r>
              <a:rPr lang="sk-SK" sz="9600" dirty="0" smtClean="0"/>
              <a:t>, alebo </a:t>
            </a:r>
            <a:r>
              <a:rPr lang="sk-SK" sz="9600" b="1" dirty="0" smtClean="0"/>
              <a:t>sloveso</a:t>
            </a:r>
            <a:r>
              <a:rPr lang="sk-SK" sz="9600" dirty="0" smtClean="0"/>
              <a:t>, príp. </a:t>
            </a:r>
            <a:r>
              <a:rPr lang="sk-SK" sz="9600" b="1" dirty="0" smtClean="0"/>
              <a:t>príslovka</a:t>
            </a:r>
          </a:p>
          <a:p>
            <a:pPr>
              <a:lnSpc>
                <a:spcPct val="120000"/>
              </a:lnSpc>
            </a:pPr>
            <a:endParaRPr lang="sk-SK" sz="2600" b="1" dirty="0" smtClean="0"/>
          </a:p>
          <a:p>
            <a:pPr>
              <a:buNone/>
            </a:pP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dirty="0" smtClean="0"/>
              <a:t>so slovesom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byť</a:t>
            </a:r>
            <a:endParaRPr lang="sk-SK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Why</a:t>
            </a:r>
            <a:r>
              <a:rPr lang="sk-SK" dirty="0" smtClean="0"/>
              <a:t> are </a:t>
            </a:r>
            <a:r>
              <a:rPr lang="sk-SK" dirty="0" err="1" smtClean="0"/>
              <a:t>you</a:t>
            </a:r>
            <a:r>
              <a:rPr lang="sk-SK" dirty="0" smtClean="0"/>
              <a:t> late?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wet</a:t>
            </a:r>
            <a:r>
              <a:rPr lang="sk-SK" dirty="0" smtClean="0"/>
              <a:t>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mum</a:t>
            </a:r>
            <a:r>
              <a:rPr lang="sk-SK" dirty="0" smtClean="0"/>
              <a:t> so </a:t>
            </a:r>
            <a:r>
              <a:rPr lang="sk-SK" dirty="0" err="1" smtClean="0"/>
              <a:t>angry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party?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5.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park?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Príklady na 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dirty="0" smtClean="0"/>
              <a:t>so slovesom </a:t>
            </a:r>
            <a:r>
              <a:rPr lang="sk-SK" u="sng" dirty="0" smtClean="0"/>
              <a:t>byť</a:t>
            </a:r>
            <a:endParaRPr lang="sk-SK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Because</a:t>
            </a:r>
            <a:r>
              <a:rPr lang="sk-SK" dirty="0" smtClean="0"/>
              <a:t> I </a:t>
            </a:r>
            <a:r>
              <a:rPr lang="sk-SK" dirty="0" err="1" smtClean="0"/>
              <a:t>didn‘t</a:t>
            </a:r>
            <a:r>
              <a:rPr lang="sk-SK" dirty="0" smtClean="0"/>
              <a:t> </a:t>
            </a:r>
            <a:r>
              <a:rPr lang="sk-SK" dirty="0" err="1" smtClean="0"/>
              <a:t>catch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bus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raining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Because</a:t>
            </a:r>
            <a:r>
              <a:rPr lang="sk-SK" dirty="0" smtClean="0"/>
              <a:t> I </a:t>
            </a:r>
            <a:r>
              <a:rPr lang="sk-SK" dirty="0" err="1" smtClean="0"/>
              <a:t>didn‘t</a:t>
            </a:r>
            <a:r>
              <a:rPr lang="sk-SK" dirty="0" smtClean="0"/>
              <a:t> </a:t>
            </a:r>
            <a:r>
              <a:rPr lang="sk-SK" dirty="0" err="1" smtClean="0"/>
              <a:t>help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Because</a:t>
            </a:r>
            <a:r>
              <a:rPr lang="sk-SK" dirty="0" smtClean="0"/>
              <a:t> my </a:t>
            </a:r>
            <a:r>
              <a:rPr lang="sk-SK" dirty="0" err="1" smtClean="0"/>
              <a:t>father</a:t>
            </a:r>
            <a:r>
              <a:rPr lang="sk-SK" dirty="0" smtClean="0"/>
              <a:t> </a:t>
            </a:r>
            <a:r>
              <a:rPr lang="sk-SK" dirty="0" err="1" smtClean="0"/>
              <a:t>invited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5.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likes</a:t>
            </a:r>
            <a:r>
              <a:rPr lang="sk-SK" dirty="0" smtClean="0"/>
              <a:t> </a:t>
            </a:r>
            <a:r>
              <a:rPr lang="sk-SK" dirty="0" err="1" smtClean="0"/>
              <a:t>playing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Odpovede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rgbClr val="002060"/>
                </a:solidFill>
              </a:rPr>
              <a:t>Because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so slovesom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u="sng" dirty="0" smtClean="0">
                <a:solidFill>
                  <a:schemeClr val="tx1"/>
                </a:solidFill>
              </a:rPr>
              <a:t>byť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Pravidlá ako tvoríme otázku s </a:t>
            </a:r>
            <a:r>
              <a:rPr lang="sk-SK" u="sng" dirty="0" smtClean="0"/>
              <a:t>plnovýznamovým slovesom</a:t>
            </a:r>
            <a:r>
              <a:rPr lang="sk-SK" dirty="0" smtClean="0"/>
              <a:t>:</a:t>
            </a:r>
          </a:p>
          <a:p>
            <a:pPr algn="ctr">
              <a:buNone/>
            </a:pPr>
            <a:endParaRPr lang="sk-SK" sz="1800" dirty="0" smtClean="0"/>
          </a:p>
          <a:p>
            <a:r>
              <a:rPr lang="sk-SK" sz="2400" dirty="0" smtClean="0"/>
              <a:t>1. Na prvom mieste je opytovacie zámeno </a:t>
            </a:r>
            <a:r>
              <a:rPr lang="sk-SK" sz="2400" b="1" dirty="0" err="1" smtClean="0"/>
              <a:t>Why</a:t>
            </a:r>
            <a:endParaRPr lang="sk-SK" sz="2400" b="1" dirty="0" smtClean="0"/>
          </a:p>
          <a:p>
            <a:pPr>
              <a:buNone/>
            </a:pPr>
            <a:endParaRPr lang="sk-SK" sz="500" dirty="0" smtClean="0"/>
          </a:p>
          <a:p>
            <a:r>
              <a:rPr lang="sk-SK" sz="2400" dirty="0" smtClean="0"/>
              <a:t>2. Na druhom mieste je </a:t>
            </a:r>
            <a:r>
              <a:rPr lang="sk-SK" sz="2400" b="1" dirty="0" smtClean="0"/>
              <a:t>pomocné sloveso </a:t>
            </a:r>
            <a:r>
              <a:rPr lang="sk-SK" sz="2400" dirty="0" smtClean="0"/>
              <a:t>(v prítomnom </a:t>
            </a:r>
            <a:r>
              <a:rPr lang="sk-SK" sz="2400" b="1" dirty="0" smtClean="0"/>
              <a:t>do</a:t>
            </a:r>
            <a:r>
              <a:rPr lang="sk-SK" sz="2400" dirty="0" smtClean="0"/>
              <a:t>/ </a:t>
            </a:r>
            <a:r>
              <a:rPr lang="sk-SK" sz="2400" b="1" dirty="0" err="1" smtClean="0"/>
              <a:t>does</a:t>
            </a:r>
            <a:r>
              <a:rPr lang="sk-SK" sz="2400" b="1" dirty="0" smtClean="0"/>
              <a:t>,</a:t>
            </a:r>
            <a:r>
              <a:rPr lang="sk-SK" sz="2400" dirty="0" smtClean="0"/>
              <a:t> v minulom čase </a:t>
            </a:r>
            <a:r>
              <a:rPr lang="sk-SK" sz="2400" b="1" dirty="0" err="1" smtClean="0"/>
              <a:t>did</a:t>
            </a:r>
            <a:r>
              <a:rPr lang="sk-SK" sz="2400" b="1" dirty="0" smtClean="0"/>
              <a:t>  </a:t>
            </a:r>
          </a:p>
          <a:p>
            <a:pPr>
              <a:buNone/>
            </a:pPr>
            <a:endParaRPr lang="sk-SK" sz="500" b="1" dirty="0" smtClean="0"/>
          </a:p>
          <a:p>
            <a:r>
              <a:rPr lang="sk-SK" sz="2400" dirty="0" smtClean="0"/>
              <a:t>3. Na treťom mieste je </a:t>
            </a:r>
            <a:r>
              <a:rPr lang="sk-SK" sz="2400" b="1" dirty="0" smtClean="0"/>
              <a:t>podstatné meno </a:t>
            </a:r>
            <a:r>
              <a:rPr lang="sk-SK" sz="2400" dirty="0" smtClean="0"/>
              <a:t>alebo </a:t>
            </a:r>
            <a:r>
              <a:rPr lang="sk-SK" sz="2400" b="1" dirty="0" smtClean="0"/>
              <a:t>zámeno</a:t>
            </a:r>
            <a:r>
              <a:rPr lang="sk-SK" sz="2400" dirty="0" smtClean="0"/>
              <a:t> </a:t>
            </a:r>
          </a:p>
          <a:p>
            <a:pPr>
              <a:buNone/>
            </a:pPr>
            <a:endParaRPr lang="sk-SK" sz="500" dirty="0" smtClean="0"/>
          </a:p>
          <a:p>
            <a:r>
              <a:rPr lang="sk-SK" sz="2400" dirty="0" smtClean="0"/>
              <a:t>4. Na štvrtom mieste je </a:t>
            </a:r>
            <a:r>
              <a:rPr lang="sk-SK" sz="2400" b="1" dirty="0" smtClean="0"/>
              <a:t>plnovýznamové sloveso v základnom tvare</a:t>
            </a:r>
          </a:p>
          <a:p>
            <a:endParaRPr lang="sk-SK" sz="2800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u="sng" dirty="0" smtClean="0">
                <a:solidFill>
                  <a:schemeClr val="tx1"/>
                </a:solidFill>
              </a:rPr>
              <a:t>s </a:t>
            </a:r>
            <a:r>
              <a:rPr lang="sk-SK" u="sng" dirty="0" smtClean="0"/>
              <a:t>plnovýznamovým slovesom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Why</a:t>
            </a:r>
            <a:r>
              <a:rPr lang="sk-SK" dirty="0" smtClean="0"/>
              <a:t> do </a:t>
            </a:r>
            <a:r>
              <a:rPr lang="sk-SK" dirty="0" err="1" smtClean="0"/>
              <a:t>you</a:t>
            </a:r>
            <a:r>
              <a:rPr lang="sk-SK" dirty="0" smtClean="0"/>
              <a:t> study </a:t>
            </a:r>
            <a:r>
              <a:rPr lang="sk-SK" dirty="0" err="1" smtClean="0"/>
              <a:t>English</a:t>
            </a:r>
            <a:r>
              <a:rPr lang="sk-SK" dirty="0" smtClean="0"/>
              <a:t>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read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carry</a:t>
            </a:r>
            <a:r>
              <a:rPr lang="sk-SK" dirty="0" smtClean="0"/>
              <a:t> </a:t>
            </a:r>
            <a:r>
              <a:rPr lang="sk-SK" dirty="0" err="1" smtClean="0"/>
              <a:t>umbrellas</a:t>
            </a:r>
            <a:r>
              <a:rPr lang="sk-SK" dirty="0" smtClean="0"/>
              <a:t>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ask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help</a:t>
            </a:r>
            <a:r>
              <a:rPr lang="sk-SK" dirty="0" smtClean="0"/>
              <a:t>?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5.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switch</a:t>
            </a:r>
            <a:r>
              <a:rPr lang="sk-SK" dirty="0" smtClean="0"/>
              <a:t> </a:t>
            </a:r>
            <a:r>
              <a:rPr lang="sk-SK" dirty="0" err="1" smtClean="0"/>
              <a:t>off</a:t>
            </a:r>
            <a:r>
              <a:rPr lang="sk-SK" dirty="0" smtClean="0"/>
              <a:t> </a:t>
            </a:r>
            <a:r>
              <a:rPr lang="sk-SK" dirty="0" err="1" smtClean="0"/>
              <a:t>telly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Príklady na 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dirty="0" smtClean="0"/>
              <a:t> s </a:t>
            </a:r>
            <a:r>
              <a:rPr lang="sk-SK" u="sng" dirty="0" smtClean="0"/>
              <a:t>plnovýznamovým slovesom </a:t>
            </a:r>
            <a:endParaRPr lang="sk-SK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necessary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my </a:t>
            </a:r>
            <a:r>
              <a:rPr lang="sk-SK" dirty="0" err="1" smtClean="0"/>
              <a:t>future</a:t>
            </a:r>
            <a:r>
              <a:rPr lang="sk-SK" dirty="0" smtClean="0"/>
              <a:t> </a:t>
            </a:r>
            <a:r>
              <a:rPr lang="sk-SK" dirty="0" err="1" smtClean="0"/>
              <a:t>job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it‘s</a:t>
            </a:r>
            <a:r>
              <a:rPr lang="sk-SK" dirty="0" smtClean="0"/>
              <a:t> </a:t>
            </a:r>
            <a:r>
              <a:rPr lang="sk-SK" dirty="0" err="1" smtClean="0"/>
              <a:t>interesting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raining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Maths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5.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disturbed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Odpovede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rgbClr val="002060"/>
                </a:solidFill>
              </a:rPr>
              <a:t>Because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s plnovýznamovým slovesom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r>
              <a:rPr lang="sk-SK" sz="2500" dirty="0" smtClean="0"/>
              <a:t>Pravidlá ako tvoríme otázku so slovesom </a:t>
            </a:r>
            <a:r>
              <a:rPr lang="sk-SK" sz="2500" u="sng" dirty="0" smtClean="0"/>
              <a:t>byť v zápornom tvare</a:t>
            </a:r>
            <a:r>
              <a:rPr lang="sk-SK" sz="2500" dirty="0" smtClean="0"/>
              <a:t>:</a:t>
            </a:r>
          </a:p>
          <a:p>
            <a:pPr>
              <a:buNone/>
            </a:pPr>
            <a:endParaRPr lang="sk-SK" sz="2500" dirty="0" smtClean="0"/>
          </a:p>
          <a:p>
            <a:r>
              <a:rPr lang="sk-SK" sz="2400" dirty="0" smtClean="0"/>
              <a:t>1. Pravidlá sú tie isté ako v kladnom tvare, ale sloveso am/</a:t>
            </a:r>
            <a:r>
              <a:rPr lang="sk-SK" sz="2400" dirty="0" err="1" smtClean="0"/>
              <a:t>is</a:t>
            </a:r>
            <a:r>
              <a:rPr lang="sk-SK" sz="2400" dirty="0" smtClean="0"/>
              <a:t>/are v prítomnom čase sa upraví na záporný tvar </a:t>
            </a:r>
            <a:r>
              <a:rPr lang="sk-SK" sz="2400" b="1" dirty="0" err="1" smtClean="0">
                <a:solidFill>
                  <a:srgbClr val="FF0000"/>
                </a:solidFill>
              </a:rPr>
              <a:t>isn‘t</a:t>
            </a:r>
            <a:r>
              <a:rPr lang="sk-SK" sz="2400" dirty="0" smtClean="0"/>
              <a:t>/</a:t>
            </a:r>
            <a:r>
              <a:rPr lang="sk-SK" sz="2400" b="1" dirty="0" err="1" smtClean="0">
                <a:solidFill>
                  <a:srgbClr val="FF0000"/>
                </a:solidFill>
              </a:rPr>
              <a:t>aren‘t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endParaRPr lang="sk-SK" sz="500" b="1" dirty="0" smtClean="0">
              <a:solidFill>
                <a:srgbClr val="FF0000"/>
              </a:solidFill>
            </a:endParaRPr>
          </a:p>
          <a:p>
            <a:r>
              <a:rPr lang="sk-SK" sz="2400" dirty="0" smtClean="0"/>
              <a:t>2. V minulom čase na </a:t>
            </a:r>
            <a:r>
              <a:rPr lang="sk-SK" sz="2400" b="1" dirty="0" err="1" smtClean="0">
                <a:solidFill>
                  <a:srgbClr val="FF0000"/>
                </a:solidFill>
              </a:rPr>
              <a:t>wasn‘t</a:t>
            </a:r>
            <a:r>
              <a:rPr lang="sk-SK" sz="2400" dirty="0" smtClean="0"/>
              <a:t>/ </a:t>
            </a:r>
            <a:r>
              <a:rPr lang="sk-SK" sz="2400" b="1" dirty="0" err="1" smtClean="0">
                <a:solidFill>
                  <a:srgbClr val="FF0000"/>
                </a:solidFill>
              </a:rPr>
              <a:t>weren‘t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Otázku možno tvoriť aj v zápornom tvare 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50711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aren‘t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today</a:t>
            </a:r>
            <a:r>
              <a:rPr lang="sk-SK" dirty="0" smtClean="0"/>
              <a:t>?</a:t>
            </a:r>
          </a:p>
          <a:p>
            <a:pPr>
              <a:buNone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isn‘t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?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wasn‘t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race</a:t>
            </a:r>
            <a:r>
              <a:rPr lang="sk-SK" dirty="0" smtClean="0"/>
              <a:t>?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weren‘t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cinema</a:t>
            </a:r>
            <a:r>
              <a:rPr lang="sk-SK" dirty="0" smtClean="0"/>
              <a:t>?</a:t>
            </a:r>
          </a:p>
          <a:p>
            <a:pPr algn="ctr">
              <a:buNone/>
            </a:pPr>
            <a:r>
              <a:rPr lang="sk-SK" sz="3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Odpovede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1.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I‘m</a:t>
            </a:r>
            <a:r>
              <a:rPr lang="sk-SK" dirty="0" smtClean="0"/>
              <a:t> </a:t>
            </a:r>
            <a:r>
              <a:rPr lang="sk-SK" dirty="0" err="1" smtClean="0"/>
              <a:t>sick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2.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having</a:t>
            </a:r>
            <a:r>
              <a:rPr lang="sk-SK" dirty="0" smtClean="0"/>
              <a:t> a </a:t>
            </a:r>
            <a:r>
              <a:rPr lang="sk-SK" dirty="0" err="1" smtClean="0"/>
              <a:t>guitar</a:t>
            </a:r>
            <a:r>
              <a:rPr lang="sk-SK" dirty="0" smtClean="0"/>
              <a:t> </a:t>
            </a:r>
            <a:r>
              <a:rPr lang="sk-SK" dirty="0" err="1" smtClean="0"/>
              <a:t>lesson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3.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fell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500" dirty="0" smtClean="0"/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4.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theatre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sk-SK" sz="37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3700" dirty="0">
              <a:solidFill>
                <a:schemeClr val="tx2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Tvorenie otázky </a:t>
            </a:r>
            <a:r>
              <a:rPr lang="sk-SK" dirty="0" smtClean="0">
                <a:solidFill>
                  <a:srgbClr val="FF0000"/>
                </a:solidFill>
              </a:rPr>
              <a:t>Prečo? </a:t>
            </a:r>
            <a:r>
              <a:rPr lang="sk-SK" dirty="0" smtClean="0"/>
              <a:t>so slovesom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byť v zápornom tvare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831</Words>
  <Application>Microsoft Office PowerPoint</Application>
  <PresentationFormat>Prezentácia na obrazovke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Hala</vt:lpstr>
      <vt:lpstr>     </vt:lpstr>
      <vt:lpstr>Tvorenie otázky Prečo? so slovesom byť</vt:lpstr>
      <vt:lpstr>Príklady na tvorenie otázky Prečo? so slovesom byť</vt:lpstr>
      <vt:lpstr>Odpovede Because so slovesom byť </vt:lpstr>
      <vt:lpstr>Tvorenie otázky Prečo? s plnovýznamovým slovesom</vt:lpstr>
      <vt:lpstr>Príklady na tvorenie otázky Prečo?  s plnovýznamovým slovesom </vt:lpstr>
      <vt:lpstr> Odpovede Because s plnovýznamovým slovesom  </vt:lpstr>
      <vt:lpstr>Otázku možno tvoriť aj v zápornom tvare </vt:lpstr>
      <vt:lpstr>Tvorenie otázky Prečo? so slovesom byť v zápornom tvare</vt:lpstr>
      <vt:lpstr>Tvorenie otázky Prečo? S plnovýznamovým slovesom v zápornom tvare</vt:lpstr>
      <vt:lpstr>Pracovný list - Worksheet 1.Match the questions with the answers (Spoj otázku so správnou odpoveďou.)</vt:lpstr>
      <vt:lpstr>Choose the correct form of the verb. (Vyber správny tvar slovesa.)</vt:lpstr>
      <vt:lpstr>Put the words in the correct order. (Usporiadaj slová.)</vt:lpstr>
      <vt:lpstr>Translate the sentences. Use Why for questions and Because for answers, use the words in the box. (Prelož vety. Použi Prečo v otázke a Pretože v odpovedi, použi slová v tabuľke.)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/ Because</dc:title>
  <dc:creator>imatr</dc:creator>
  <cp:lastModifiedBy>imatr</cp:lastModifiedBy>
  <cp:revision>81</cp:revision>
  <dcterms:created xsi:type="dcterms:W3CDTF">2021-12-27T11:17:13Z</dcterms:created>
  <dcterms:modified xsi:type="dcterms:W3CDTF">2021-12-28T15:12:44Z</dcterms:modified>
</cp:coreProperties>
</file>