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61" r:id="rId5"/>
    <p:sldId id="258" r:id="rId6"/>
    <p:sldId id="260" r:id="rId7"/>
    <p:sldId id="263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570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0D86F-12A5-4EE4-B6E2-9AE91E6D68FF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0CFB5-3C2F-4E1A-8368-2D0D78F4E1DC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CFB5-3C2F-4E1A-8368-2D0D78F4E1DC}" type="slidenum">
              <a:rPr lang="sk-SK" smtClean="0"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CFB5-3C2F-4E1A-8368-2D0D78F4E1DC}" type="slidenum">
              <a:rPr lang="sk-SK" smtClean="0"/>
              <a:t>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E546-D067-4288-BA28-BC706FBE3EDB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6DDD-02CF-4315-9605-10ECBBAE17F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E546-D067-4288-BA28-BC706FBE3EDB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6DDD-02CF-4315-9605-10ECBBAE17F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E546-D067-4288-BA28-BC706FBE3EDB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6DDD-02CF-4315-9605-10ECBBAE17F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E546-D067-4288-BA28-BC706FBE3EDB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6DDD-02CF-4315-9605-10ECBBAE17F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E546-D067-4288-BA28-BC706FBE3EDB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6DDD-02CF-4315-9605-10ECBBAE17F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E546-D067-4288-BA28-BC706FBE3EDB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6DDD-02CF-4315-9605-10ECBBAE17F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E546-D067-4288-BA28-BC706FBE3EDB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6DDD-02CF-4315-9605-10ECBBAE17F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E546-D067-4288-BA28-BC706FBE3EDB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6DDD-02CF-4315-9605-10ECBBAE17F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E546-D067-4288-BA28-BC706FBE3EDB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6DDD-02CF-4315-9605-10ECBBAE17F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E546-D067-4288-BA28-BC706FBE3EDB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6DDD-02CF-4315-9605-10ECBBAE17F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E546-D067-4288-BA28-BC706FBE3EDB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6DDD-02CF-4315-9605-10ECBBAE17F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6E546-D067-4288-BA28-BC706FBE3EDB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6DDD-02CF-4315-9605-10ECBBAE17F9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uiaMsTnys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uiaMsTnys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i="1" u="sng" dirty="0" err="1" smtClean="0">
                <a:solidFill>
                  <a:srgbClr val="FF0000"/>
                </a:solidFill>
              </a:rPr>
              <a:t>Whose</a:t>
            </a:r>
            <a:r>
              <a:rPr lang="sk-SK" b="1" i="1" u="sng" dirty="0" smtClean="0">
                <a:solidFill>
                  <a:srgbClr val="FF0000"/>
                </a:solidFill>
              </a:rPr>
              <a:t> </a:t>
            </a:r>
            <a:r>
              <a:rPr lang="sk-SK" b="1" i="1" u="sng" dirty="0" err="1" smtClean="0">
                <a:solidFill>
                  <a:srgbClr val="FF0000"/>
                </a:solidFill>
              </a:rPr>
              <a:t>jacket</a:t>
            </a:r>
            <a:r>
              <a:rPr lang="sk-SK" b="1" i="1" u="sng" dirty="0" smtClean="0">
                <a:solidFill>
                  <a:srgbClr val="FF0000"/>
                </a:solidFill>
              </a:rPr>
              <a:t> </a:t>
            </a:r>
            <a:r>
              <a:rPr lang="sk-SK" b="1" i="1" u="sng" dirty="0" err="1" smtClean="0">
                <a:solidFill>
                  <a:srgbClr val="FF0000"/>
                </a:solidFill>
              </a:rPr>
              <a:t>is</a:t>
            </a:r>
            <a:r>
              <a:rPr lang="sk-SK" b="1" i="1" u="sng" dirty="0" smtClean="0">
                <a:solidFill>
                  <a:srgbClr val="FF0000"/>
                </a:solidFill>
              </a:rPr>
              <a:t> </a:t>
            </a:r>
            <a:r>
              <a:rPr lang="sk-SK" b="1" i="1" u="sng" dirty="0" err="1" smtClean="0">
                <a:solidFill>
                  <a:srgbClr val="FF0000"/>
                </a:solidFill>
              </a:rPr>
              <a:t>this</a:t>
            </a:r>
            <a:r>
              <a:rPr lang="sk-SK" b="1" i="1" u="sng" dirty="0" smtClean="0">
                <a:solidFill>
                  <a:srgbClr val="FF0000"/>
                </a:solidFill>
              </a:rPr>
              <a:t>?</a:t>
            </a:r>
            <a:endParaRPr lang="sk-SK" b="1" i="1" u="sng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tx1"/>
                </a:solidFill>
              </a:rPr>
              <a:t>Čia je táto bunda?</a:t>
            </a:r>
            <a:endParaRPr lang="sk-SK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err="1" smtClean="0">
                <a:solidFill>
                  <a:srgbClr val="FF0000"/>
                </a:solidFill>
              </a:rPr>
              <a:t>Vocabulary</a:t>
            </a:r>
            <a:r>
              <a:rPr lang="sk-SK" b="1" i="1" dirty="0" smtClean="0">
                <a:solidFill>
                  <a:srgbClr val="FF0000"/>
                </a:solidFill>
              </a:rPr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b="1" i="1" dirty="0" smtClean="0"/>
              <a:t>Slovná zásoba</a:t>
            </a:r>
          </a:p>
          <a:p>
            <a:pPr marL="0" indent="0" algn="ctr">
              <a:buNone/>
            </a:pPr>
            <a:endParaRPr lang="sk-SK" b="1" i="1" dirty="0" smtClean="0"/>
          </a:p>
          <a:p>
            <a:pPr algn="ctr">
              <a:buFont typeface="Wingdings" pitchFamily="2" charset="2"/>
              <a:buChar char="q"/>
            </a:pPr>
            <a:r>
              <a:rPr lang="sk-SK" dirty="0" smtClean="0">
                <a:solidFill>
                  <a:srgbClr val="FF0000"/>
                </a:solidFill>
              </a:rPr>
              <a:t>Slovnú zásobu sa nauč naspamäť, ale aj písomne.</a:t>
            </a:r>
          </a:p>
          <a:p>
            <a:pPr marL="0" indent="0" algn="ctr">
              <a:buNone/>
            </a:pPr>
            <a:endParaRPr lang="sk-SK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sk-SK" sz="2400" b="1" i="1" dirty="0" smtClean="0">
                <a:solidFill>
                  <a:schemeClr val="accent6">
                    <a:lumMod val="75000"/>
                  </a:schemeClr>
                </a:solidFill>
              </a:rPr>
              <a:t> Slovnú zásobu si môžeš vypočuť na tejto </a:t>
            </a:r>
            <a:r>
              <a:rPr lang="sk-SK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webstránke</a:t>
            </a:r>
            <a:r>
              <a:rPr lang="sk-SK" sz="2400" b="1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sk-SK" sz="2800" dirty="0" smtClean="0">
                <a:hlinkClick r:id="rId2"/>
              </a:rPr>
              <a:t>https://www.youtube.com/watch?v=1uiaMsTnys8</a:t>
            </a:r>
            <a:endParaRPr lang="sk-SK" sz="2800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/>
          <p:nvPr/>
        </p:nvPicPr>
        <p:blipFill>
          <a:blip r:embed="rId3"/>
          <a:srcRect l="1522" t="29176" r="2183" b="34120"/>
          <a:stretch>
            <a:fillRect/>
          </a:stretch>
        </p:blipFill>
        <p:spPr bwMode="auto">
          <a:xfrm>
            <a:off x="500034" y="357166"/>
            <a:ext cx="835824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/>
          <p:cNvPicPr/>
          <p:nvPr/>
        </p:nvPicPr>
        <p:blipFill>
          <a:blip r:embed="rId3"/>
          <a:srcRect l="1522" t="66500" r="2183" b="4471"/>
          <a:stretch>
            <a:fillRect/>
          </a:stretch>
        </p:blipFill>
        <p:spPr bwMode="auto">
          <a:xfrm>
            <a:off x="571472" y="3500438"/>
            <a:ext cx="82868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285720" y="2428868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cs typeface="Tunga"/>
              </a:rPr>
              <a:t>               </a:t>
            </a:r>
            <a:r>
              <a:rPr lang="sk-SK" sz="2000" dirty="0" smtClean="0">
                <a:cs typeface="Tunga"/>
              </a:rPr>
              <a:t>[ </a:t>
            </a:r>
            <a:r>
              <a:rPr lang="sk-SK" sz="2000" dirty="0" smtClean="0">
                <a:cs typeface="Tunga"/>
              </a:rPr>
              <a:t>tím</a:t>
            </a:r>
            <a:r>
              <a:rPr lang="sk-SK" sz="2000" dirty="0" smtClean="0">
                <a:cs typeface="Tunga"/>
              </a:rPr>
              <a:t> </a:t>
            </a:r>
            <a:r>
              <a:rPr lang="sk-SK" sz="2000" dirty="0" smtClean="0">
                <a:cs typeface="Tunga"/>
              </a:rPr>
              <a:t>]         </a:t>
            </a:r>
            <a:r>
              <a:rPr lang="sk-SK" sz="2000" dirty="0" smtClean="0">
                <a:cs typeface="Tunga"/>
              </a:rPr>
              <a:t>    [ </a:t>
            </a:r>
            <a:r>
              <a:rPr lang="sk-SK" sz="2000" dirty="0" err="1" smtClean="0">
                <a:cs typeface="Tunga"/>
              </a:rPr>
              <a:t>džäkit</a:t>
            </a:r>
            <a:r>
              <a:rPr lang="sk-SK" sz="2000" dirty="0" smtClean="0">
                <a:cs typeface="Tunga"/>
              </a:rPr>
              <a:t> ]</a:t>
            </a:r>
            <a:r>
              <a:rPr lang="sk-SK" sz="2000" dirty="0" smtClean="0">
                <a:cs typeface="Tunga"/>
              </a:rPr>
              <a:t>       </a:t>
            </a:r>
            <a:r>
              <a:rPr lang="sk-SK" sz="2000" dirty="0" smtClean="0">
                <a:cs typeface="Tunga"/>
              </a:rPr>
              <a:t>   </a:t>
            </a:r>
            <a:r>
              <a:rPr lang="sk-SK" sz="2000" dirty="0" smtClean="0">
                <a:cs typeface="Tunga"/>
              </a:rPr>
              <a:t>      </a:t>
            </a:r>
            <a:r>
              <a:rPr lang="sk-SK" sz="2000" dirty="0" smtClean="0">
                <a:cs typeface="Tunga"/>
              </a:rPr>
              <a:t>[ </a:t>
            </a:r>
            <a:r>
              <a:rPr lang="sk-SK" sz="2000" dirty="0" err="1" smtClean="0">
                <a:cs typeface="Tunga"/>
              </a:rPr>
              <a:t>trejn</a:t>
            </a:r>
            <a:r>
              <a:rPr lang="sk-SK" sz="1600" b="1" dirty="0" err="1" smtClean="0">
                <a:cs typeface="Tunga"/>
              </a:rPr>
              <a:t>Ə</a:t>
            </a:r>
            <a:r>
              <a:rPr lang="sk-SK" sz="2000" dirty="0" smtClean="0">
                <a:cs typeface="Tunga"/>
              </a:rPr>
              <a:t>(r)s ]</a:t>
            </a:r>
            <a:r>
              <a:rPr lang="sk-SK" sz="2000" dirty="0">
                <a:cs typeface="Tunga"/>
              </a:rPr>
              <a:t> </a:t>
            </a:r>
            <a:r>
              <a:rPr lang="sk-SK" sz="2000" dirty="0" smtClean="0">
                <a:cs typeface="Tunga"/>
              </a:rPr>
              <a:t>  	   [ </a:t>
            </a:r>
            <a:r>
              <a:rPr lang="sk-SK" sz="2000" dirty="0" err="1" smtClean="0">
                <a:cs typeface="Tunga"/>
              </a:rPr>
              <a:t>tr</a:t>
            </a:r>
            <a:r>
              <a:rPr lang="sk-SK" sz="1600" dirty="0" err="1" smtClean="0">
                <a:cs typeface="Tunga"/>
              </a:rPr>
              <a:t>Ə</a:t>
            </a:r>
            <a:r>
              <a:rPr lang="sk-SK" sz="2000" dirty="0" err="1" smtClean="0">
                <a:cs typeface="Tunga"/>
              </a:rPr>
              <a:t>ufi</a:t>
            </a:r>
            <a:r>
              <a:rPr lang="sk-SK" sz="2000" dirty="0" smtClean="0">
                <a:cs typeface="Tunga"/>
              </a:rPr>
              <a:t> ]</a:t>
            </a:r>
            <a:r>
              <a:rPr lang="sk-SK" sz="2000" dirty="0">
                <a:cs typeface="Tunga"/>
              </a:rPr>
              <a:t> </a:t>
            </a:r>
            <a:r>
              <a:rPr lang="sk-SK" sz="2000" dirty="0" smtClean="0">
                <a:cs typeface="Tunga"/>
              </a:rPr>
              <a:t>           </a:t>
            </a:r>
            <a:r>
              <a:rPr lang="sk-SK" sz="2000" dirty="0" smtClean="0">
                <a:cs typeface="Tunga"/>
              </a:rPr>
              <a:t>[ </a:t>
            </a:r>
            <a:r>
              <a:rPr lang="sk-SK" sz="2000" dirty="0" err="1" smtClean="0">
                <a:cs typeface="Tunga"/>
              </a:rPr>
              <a:t>pl</a:t>
            </a:r>
            <a:r>
              <a:rPr lang="sk-SK" sz="2000" dirty="0" err="1" smtClean="0">
                <a:cs typeface="Tunga"/>
              </a:rPr>
              <a:t>ej</a:t>
            </a:r>
            <a:r>
              <a:rPr lang="sk-SK" sz="2000" kern="0" dirty="0" err="1" smtClean="0">
                <a:solidFill>
                  <a:prstClr val="black"/>
                </a:solidFill>
                <a:cs typeface="Tunga"/>
              </a:rPr>
              <a:t>ǝ</a:t>
            </a:r>
            <a:r>
              <a:rPr lang="sk-SK" sz="2000" kern="0" dirty="0" smtClean="0">
                <a:solidFill>
                  <a:prstClr val="black"/>
                </a:solidFill>
                <a:cs typeface="Tunga"/>
              </a:rPr>
              <a:t>(r)</a:t>
            </a:r>
            <a:r>
              <a:rPr lang="sk-SK" sz="2000" dirty="0" smtClean="0">
                <a:cs typeface="Tunga"/>
              </a:rPr>
              <a:t> ]</a:t>
            </a:r>
          </a:p>
          <a:p>
            <a:r>
              <a:rPr lang="sk-SK" sz="2000" dirty="0" smtClean="0">
                <a:cs typeface="Tunga"/>
              </a:rPr>
              <a:t>             tím</a:t>
            </a:r>
            <a:r>
              <a:rPr lang="sk-SK" sz="2000" dirty="0" smtClean="0">
                <a:cs typeface="Tunga"/>
              </a:rPr>
              <a:t>	 </a:t>
            </a:r>
            <a:r>
              <a:rPr lang="sk-SK" sz="2000" dirty="0" smtClean="0">
                <a:cs typeface="Tunga"/>
              </a:rPr>
              <a:t>    bunda	      tenisky	     trofej		  hráč</a:t>
            </a:r>
            <a:endParaRPr lang="sk-SK" sz="2000" dirty="0"/>
          </a:p>
        </p:txBody>
      </p:sp>
      <p:sp>
        <p:nvSpPr>
          <p:cNvPr id="9" name="Obdĺžnik 8"/>
          <p:cNvSpPr/>
          <p:nvPr/>
        </p:nvSpPr>
        <p:spPr>
          <a:xfrm>
            <a:off x="500034" y="5429264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>
                <a:cs typeface="Tunga"/>
              </a:rPr>
              <a:t> </a:t>
            </a:r>
            <a:r>
              <a:rPr lang="sk-SK" sz="2000" dirty="0" smtClean="0">
                <a:cs typeface="Tunga"/>
              </a:rPr>
              <a:t>      </a:t>
            </a:r>
            <a:r>
              <a:rPr lang="sk-SK" sz="2000" dirty="0" smtClean="0">
                <a:cs typeface="Tunga"/>
              </a:rPr>
              <a:t>[ </a:t>
            </a:r>
            <a:r>
              <a:rPr lang="sk-SK" sz="2000" dirty="0" err="1" smtClean="0">
                <a:cs typeface="Tunga"/>
              </a:rPr>
              <a:t>kik</a:t>
            </a:r>
            <a:r>
              <a:rPr lang="sk-SK" sz="2000" dirty="0" smtClean="0">
                <a:cs typeface="Tunga"/>
              </a:rPr>
              <a:t> ]             [</a:t>
            </a:r>
            <a:r>
              <a:rPr lang="sk-SK" sz="2000" dirty="0" err="1" smtClean="0">
                <a:cs typeface="Tunga"/>
              </a:rPr>
              <a:t>skó</a:t>
            </a:r>
            <a:r>
              <a:rPr lang="sk-SK" sz="2000" dirty="0" smtClean="0">
                <a:cs typeface="Tunga"/>
              </a:rPr>
              <a:t>(r) </a:t>
            </a:r>
            <a:r>
              <a:rPr lang="sk-SK" sz="1600" dirty="0" smtClean="0">
                <a:cs typeface="Tunga"/>
              </a:rPr>
              <a:t>Ə</a:t>
            </a:r>
            <a:r>
              <a:rPr lang="sk-SK" sz="2000" dirty="0" smtClean="0">
                <a:cs typeface="Tunga"/>
              </a:rPr>
              <a:t> </a:t>
            </a:r>
            <a:r>
              <a:rPr lang="sk-SK" sz="2000" dirty="0" err="1" smtClean="0">
                <a:cs typeface="Tunga"/>
              </a:rPr>
              <a:t>goul</a:t>
            </a:r>
            <a:r>
              <a:rPr lang="sk-SK" sz="2000" dirty="0" smtClean="0">
                <a:cs typeface="Tunga"/>
              </a:rPr>
              <a:t> ]        [ </a:t>
            </a:r>
            <a:r>
              <a:rPr lang="sk-SK" sz="2000" dirty="0" err="1" smtClean="0">
                <a:cs typeface="Tunga"/>
              </a:rPr>
              <a:t>räkit</a:t>
            </a:r>
            <a:r>
              <a:rPr lang="sk-SK" sz="2000" dirty="0" smtClean="0">
                <a:cs typeface="Tunga"/>
              </a:rPr>
              <a:t> ]   	             [ rak </a:t>
            </a:r>
            <a:r>
              <a:rPr lang="sk-SK" sz="2000" dirty="0" err="1" smtClean="0">
                <a:cs typeface="Tunga"/>
              </a:rPr>
              <a:t>säk</a:t>
            </a:r>
            <a:r>
              <a:rPr lang="sk-SK" sz="2000" dirty="0" smtClean="0">
                <a:cs typeface="Tunga"/>
              </a:rPr>
              <a:t> ]	         [ </a:t>
            </a:r>
            <a:r>
              <a:rPr lang="sk-SK" sz="2000" dirty="0" err="1" smtClean="0">
                <a:cs typeface="Tunga"/>
              </a:rPr>
              <a:t>win</a:t>
            </a:r>
            <a:r>
              <a:rPr lang="sk-SK" sz="2000" dirty="0" smtClean="0">
                <a:cs typeface="Tunga"/>
              </a:rPr>
              <a:t>  </a:t>
            </a:r>
            <a:r>
              <a:rPr lang="sk-SK" sz="2000" dirty="0" err="1" smtClean="0">
                <a:cs typeface="Tunga"/>
              </a:rPr>
              <a:t>won</a:t>
            </a:r>
            <a:r>
              <a:rPr lang="sk-SK" sz="2000" dirty="0" smtClean="0">
                <a:cs typeface="Tunga"/>
              </a:rPr>
              <a:t> ]</a:t>
            </a:r>
          </a:p>
          <a:p>
            <a:r>
              <a:rPr lang="sk-SK" sz="2000" dirty="0" smtClean="0">
                <a:cs typeface="Tunga"/>
              </a:rPr>
              <a:t>       kopnúť	dať gól		raketa	</a:t>
            </a:r>
            <a:r>
              <a:rPr lang="sk-SK" sz="2000" dirty="0">
                <a:cs typeface="Tunga"/>
              </a:rPr>
              <a:t> </a:t>
            </a:r>
            <a:r>
              <a:rPr lang="sk-SK" sz="2000" dirty="0" smtClean="0">
                <a:cs typeface="Tunga"/>
              </a:rPr>
              <a:t>                </a:t>
            </a:r>
            <a:r>
              <a:rPr lang="sk-SK" sz="2000" dirty="0" smtClean="0">
                <a:cs typeface="Tunga"/>
              </a:rPr>
              <a:t>batoh	              vyhrať</a:t>
            </a:r>
          </a:p>
          <a:p>
            <a:r>
              <a:rPr lang="sk-SK" sz="2000" dirty="0">
                <a:cs typeface="Tunga"/>
              </a:rPr>
              <a:t> </a:t>
            </a:r>
            <a:r>
              <a:rPr lang="sk-SK" sz="2000" dirty="0" smtClean="0">
                <a:cs typeface="Tunga"/>
              </a:rPr>
              <a:t>      kopnutie</a:t>
            </a:r>
            <a:r>
              <a:rPr lang="sk-SK" sz="2000" dirty="0" smtClean="0">
                <a:cs typeface="Tunga"/>
              </a:rPr>
              <a:t>  	</a:t>
            </a:r>
            <a:endParaRPr lang="sk-SK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3214686"/>
            <a:ext cx="9001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24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sz="24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Privlastňovacie prídavné mená       </a:t>
            </a:r>
            <a:r>
              <a:rPr lang="sk-SK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Privlastňovacie zámená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142976" y="0"/>
            <a:ext cx="7143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i="1" u="sng" dirty="0" smtClean="0">
                <a:solidFill>
                  <a:srgbClr val="FF0000"/>
                </a:solidFill>
              </a:rPr>
              <a:t>Privlastňovacie zámená</a:t>
            </a:r>
          </a:p>
          <a:p>
            <a:pPr algn="ctr"/>
            <a:endParaRPr lang="sk-SK" sz="1100" b="1" dirty="0" smtClean="0"/>
          </a:p>
          <a:p>
            <a:pPr>
              <a:buFontTx/>
              <a:buChar char="-"/>
            </a:pPr>
            <a:r>
              <a:rPr lang="sk-SK" sz="2000" b="1" dirty="0" smtClean="0"/>
              <a:t>nahrádzajú privlastňovacie prídavné mená + podstatné mená, aby sa vyhli opakovaniu tej istej informácie, ktorá je už známa.</a:t>
            </a:r>
          </a:p>
          <a:p>
            <a:pPr>
              <a:buFontTx/>
              <a:buChar char="-"/>
            </a:pPr>
            <a:endParaRPr lang="sk-SK" sz="1400" b="1" dirty="0" smtClean="0"/>
          </a:p>
          <a:p>
            <a:r>
              <a:rPr lang="sk-SK" sz="2000" dirty="0" err="1" smtClean="0"/>
              <a:t>This</a:t>
            </a:r>
            <a:r>
              <a:rPr lang="sk-SK" sz="2000" dirty="0" smtClean="0"/>
              <a:t> </a:t>
            </a:r>
            <a:r>
              <a:rPr lang="sk-SK" sz="2000" b="1" dirty="0" err="1" smtClean="0">
                <a:solidFill>
                  <a:srgbClr val="0070C0"/>
                </a:solidFill>
              </a:rPr>
              <a:t>book</a:t>
            </a:r>
            <a:r>
              <a:rPr lang="sk-SK" sz="2000" dirty="0" smtClean="0"/>
              <a:t> </a:t>
            </a:r>
            <a:r>
              <a:rPr lang="sk-SK" sz="2000" dirty="0" err="1" smtClean="0"/>
              <a:t>is</a:t>
            </a:r>
            <a:r>
              <a:rPr lang="sk-SK" sz="2000" dirty="0" smtClean="0"/>
              <a:t> </a:t>
            </a:r>
            <a:r>
              <a:rPr lang="sk-SK" sz="2000" b="1" dirty="0" smtClean="0"/>
              <a:t>my </a:t>
            </a:r>
            <a:r>
              <a:rPr lang="sk-SK" sz="2000" b="1" dirty="0" err="1" smtClean="0">
                <a:solidFill>
                  <a:srgbClr val="0070C0"/>
                </a:solidFill>
              </a:rPr>
              <a:t>book</a:t>
            </a:r>
            <a:r>
              <a:rPr lang="sk-SK" sz="2000" dirty="0" smtClean="0"/>
              <a:t>, </a:t>
            </a:r>
            <a:r>
              <a:rPr lang="sk-SK" sz="2000" dirty="0" err="1" smtClean="0"/>
              <a:t>not</a:t>
            </a:r>
            <a:r>
              <a:rPr lang="sk-SK" sz="2000" dirty="0" smtClean="0"/>
              <a:t> </a:t>
            </a:r>
            <a:r>
              <a:rPr lang="sk-SK" sz="2000" b="1" dirty="0" err="1" smtClean="0"/>
              <a:t>your</a:t>
            </a:r>
            <a:r>
              <a:rPr lang="sk-SK" sz="2000" b="1" dirty="0" smtClean="0"/>
              <a:t> </a:t>
            </a:r>
            <a:r>
              <a:rPr lang="sk-SK" sz="2000" b="1" dirty="0" err="1" smtClean="0">
                <a:solidFill>
                  <a:srgbClr val="0070C0"/>
                </a:solidFill>
              </a:rPr>
              <a:t>book</a:t>
            </a:r>
            <a:r>
              <a:rPr lang="sk-SK" sz="2000" dirty="0" smtClean="0"/>
              <a:t>. </a:t>
            </a:r>
          </a:p>
          <a:p>
            <a:r>
              <a:rPr lang="sk-SK" sz="2000" dirty="0" smtClean="0"/>
              <a:t>Táto </a:t>
            </a:r>
            <a:r>
              <a:rPr lang="sk-SK" sz="2000" b="1" dirty="0" smtClean="0">
                <a:solidFill>
                  <a:srgbClr val="0070C0"/>
                </a:solidFill>
              </a:rPr>
              <a:t>kniha</a:t>
            </a:r>
            <a:r>
              <a:rPr lang="sk-SK" sz="2000" dirty="0" smtClean="0"/>
              <a:t> je moja </a:t>
            </a:r>
            <a:r>
              <a:rPr lang="sk-SK" sz="2000" b="1" dirty="0" smtClean="0">
                <a:solidFill>
                  <a:srgbClr val="0070C0"/>
                </a:solidFill>
              </a:rPr>
              <a:t>kniha</a:t>
            </a:r>
            <a:r>
              <a:rPr lang="sk-SK" sz="2000" dirty="0" smtClean="0"/>
              <a:t> a nie Tvoja </a:t>
            </a:r>
            <a:r>
              <a:rPr lang="sk-SK" sz="2000" b="1" dirty="0" smtClean="0">
                <a:solidFill>
                  <a:srgbClr val="0070C0"/>
                </a:solidFill>
              </a:rPr>
              <a:t>kniha</a:t>
            </a:r>
            <a:r>
              <a:rPr lang="sk-SK" sz="2000" dirty="0" smtClean="0"/>
              <a:t>. </a:t>
            </a:r>
          </a:p>
          <a:p>
            <a:r>
              <a:rPr lang="sk-SK" sz="2000" dirty="0" smtClean="0">
                <a:solidFill>
                  <a:srgbClr val="FF0000"/>
                </a:solidFill>
              </a:rPr>
              <a:t>V tejto vete sa zbytočne opakuje slovíčko </a:t>
            </a:r>
            <a:r>
              <a:rPr lang="sk-SK" sz="2000" b="1" dirty="0" err="1" smtClean="0">
                <a:solidFill>
                  <a:srgbClr val="0070C0"/>
                </a:solidFill>
              </a:rPr>
              <a:t>book</a:t>
            </a:r>
            <a:r>
              <a:rPr lang="sk-SK" sz="2000" b="1" dirty="0" smtClean="0"/>
              <a:t>. </a:t>
            </a:r>
          </a:p>
          <a:p>
            <a:endParaRPr lang="sk-SK" sz="1400" dirty="0" smtClean="0"/>
          </a:p>
          <a:p>
            <a:r>
              <a:rPr lang="sk-SK" sz="2000" dirty="0" err="1"/>
              <a:t>T</a:t>
            </a:r>
            <a:r>
              <a:rPr lang="sk-SK" sz="2000" dirty="0" err="1" smtClean="0"/>
              <a:t>his</a:t>
            </a:r>
            <a:r>
              <a:rPr lang="sk-SK" sz="2000" dirty="0" smtClean="0"/>
              <a:t> </a:t>
            </a:r>
            <a:r>
              <a:rPr lang="sk-SK" sz="2000" b="1" dirty="0" err="1" smtClean="0">
                <a:solidFill>
                  <a:srgbClr val="0070C0"/>
                </a:solidFill>
              </a:rPr>
              <a:t>book</a:t>
            </a:r>
            <a:r>
              <a:rPr lang="sk-SK" sz="2000" b="1" dirty="0" smtClean="0"/>
              <a:t> </a:t>
            </a:r>
            <a:r>
              <a:rPr lang="sk-SK" sz="2000" dirty="0" err="1" smtClean="0"/>
              <a:t>is</a:t>
            </a:r>
            <a:r>
              <a:rPr lang="sk-SK" sz="2000" dirty="0" smtClean="0"/>
              <a:t> </a:t>
            </a:r>
            <a:r>
              <a:rPr lang="sk-SK" sz="2000" b="1" dirty="0" err="1" smtClean="0">
                <a:solidFill>
                  <a:srgbClr val="FF0000"/>
                </a:solidFill>
              </a:rPr>
              <a:t>mine</a:t>
            </a:r>
            <a:r>
              <a:rPr lang="sk-SK" sz="2000" dirty="0" smtClean="0">
                <a:solidFill>
                  <a:srgbClr val="FF0000"/>
                </a:solidFill>
              </a:rPr>
              <a:t>,</a:t>
            </a:r>
            <a:r>
              <a:rPr lang="sk-SK" sz="2000" dirty="0" smtClean="0"/>
              <a:t> </a:t>
            </a:r>
            <a:r>
              <a:rPr lang="sk-SK" sz="2000" dirty="0" err="1" smtClean="0"/>
              <a:t>not</a:t>
            </a:r>
            <a:r>
              <a:rPr lang="sk-SK" sz="2000" dirty="0" smtClean="0"/>
              <a:t> </a:t>
            </a:r>
            <a:r>
              <a:rPr lang="sk-SK" sz="2000" b="1" dirty="0" err="1" smtClean="0">
                <a:solidFill>
                  <a:srgbClr val="FF0000"/>
                </a:solidFill>
              </a:rPr>
              <a:t>yours</a:t>
            </a:r>
            <a:r>
              <a:rPr lang="sk-SK" sz="2000" dirty="0" smtClean="0"/>
              <a:t>. – Táto veta vyznieva prirodzene.</a:t>
            </a:r>
          </a:p>
          <a:p>
            <a:r>
              <a:rPr lang="sk-SK" sz="2000" dirty="0" smtClean="0"/>
              <a:t>Táto kniha je moja a nie Tvoja.</a:t>
            </a:r>
            <a:endParaRPr lang="sk-SK" sz="2800" dirty="0"/>
          </a:p>
        </p:txBody>
      </p:sp>
      <p:pic>
        <p:nvPicPr>
          <p:cNvPr id="5" name="Obrázok 4"/>
          <p:cNvPicPr/>
          <p:nvPr/>
        </p:nvPicPr>
        <p:blipFill>
          <a:blip r:embed="rId2"/>
          <a:srcRect l="16214" t="23293" r="40668" b="41647"/>
          <a:stretch>
            <a:fillRect/>
          </a:stretch>
        </p:blipFill>
        <p:spPr bwMode="auto">
          <a:xfrm>
            <a:off x="500034" y="3571876"/>
            <a:ext cx="800105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192882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i="1" dirty="0" smtClean="0"/>
              <a:t>Ak sa potrebujeme opýtať komu čo patrí, použijeme otázku: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subTitle" idx="1"/>
          </p:nvPr>
        </p:nvSpPr>
        <p:spPr>
          <a:xfrm>
            <a:off x="500034" y="3500438"/>
            <a:ext cx="4214842" cy="64294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sz="3600" dirty="0" smtClean="0">
                <a:solidFill>
                  <a:srgbClr val="FF0000"/>
                </a:solidFill>
              </a:rPr>
              <a:t> </a:t>
            </a:r>
            <a:r>
              <a:rPr lang="sk-SK" sz="3600" b="1" dirty="0" err="1" smtClean="0">
                <a:solidFill>
                  <a:srgbClr val="FF0000"/>
                </a:solidFill>
              </a:rPr>
              <a:t>Whose</a:t>
            </a:r>
            <a:r>
              <a:rPr lang="sk-SK" sz="3600" b="1" dirty="0" smtClean="0">
                <a:solidFill>
                  <a:srgbClr val="FF0000"/>
                </a:solidFill>
              </a:rPr>
              <a:t> </a:t>
            </a:r>
            <a:r>
              <a:rPr lang="sk-SK" sz="3600" b="1" dirty="0" err="1" smtClean="0">
                <a:solidFill>
                  <a:srgbClr val="FF0000"/>
                </a:solidFill>
              </a:rPr>
              <a:t>jacket</a:t>
            </a:r>
            <a:r>
              <a:rPr lang="sk-SK" sz="3600" b="1" dirty="0" smtClean="0">
                <a:solidFill>
                  <a:srgbClr val="FF0000"/>
                </a:solidFill>
              </a:rPr>
              <a:t> </a:t>
            </a:r>
            <a:r>
              <a:rPr lang="sk-SK" sz="3600" b="1" dirty="0" err="1" smtClean="0">
                <a:solidFill>
                  <a:srgbClr val="FF0000"/>
                </a:solidFill>
              </a:rPr>
              <a:t>is</a:t>
            </a:r>
            <a:r>
              <a:rPr lang="sk-SK" sz="3600" b="1" dirty="0" smtClean="0">
                <a:solidFill>
                  <a:srgbClr val="FF0000"/>
                </a:solidFill>
              </a:rPr>
              <a:t> </a:t>
            </a:r>
            <a:r>
              <a:rPr lang="sk-SK" sz="3600" b="1" dirty="0" err="1" smtClean="0">
                <a:solidFill>
                  <a:srgbClr val="FF0000"/>
                </a:solidFill>
              </a:rPr>
              <a:t>it</a:t>
            </a:r>
            <a:r>
              <a:rPr lang="sk-SK" sz="3600" b="1" dirty="0" smtClean="0">
                <a:solidFill>
                  <a:srgbClr val="FF0000"/>
                </a:solidFill>
              </a:rPr>
              <a:t>?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4294967295"/>
          </p:nvPr>
        </p:nvSpPr>
        <p:spPr>
          <a:xfrm>
            <a:off x="4857752" y="3500438"/>
            <a:ext cx="4071967" cy="639762"/>
          </a:xfrm>
        </p:spPr>
        <p:txBody>
          <a:bodyPr>
            <a:noAutofit/>
          </a:bodyPr>
          <a:lstStyle/>
          <a:p>
            <a:r>
              <a:rPr lang="sk-SK" sz="3600" b="1" dirty="0" smtClean="0"/>
              <a:t>Čia bunda je to?</a:t>
            </a:r>
            <a:endParaRPr lang="sk-SK" sz="3600" b="1" dirty="0"/>
          </a:p>
        </p:txBody>
      </p:sp>
      <p:sp>
        <p:nvSpPr>
          <p:cNvPr id="19" name="Obdĺžnik 18"/>
          <p:cNvSpPr/>
          <p:nvPr/>
        </p:nvSpPr>
        <p:spPr>
          <a:xfrm>
            <a:off x="785786" y="4643446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Privlastňovacie </a:t>
            </a:r>
            <a:r>
              <a:rPr lang="sk-SK" dirty="0"/>
              <a:t>zámená sa tvoria tak, že sa k privlastňovacím prídavným menám pridá – </a:t>
            </a:r>
            <a:r>
              <a:rPr lang="sk-SK" dirty="0">
                <a:solidFill>
                  <a:srgbClr val="00B050"/>
                </a:solidFill>
              </a:rPr>
              <a:t>s</a:t>
            </a:r>
            <a:r>
              <a:rPr lang="sk-SK" dirty="0"/>
              <a:t>. Výnimkou je iba privlastňovacie zámeno </a:t>
            </a:r>
            <a:r>
              <a:rPr lang="sk-SK" dirty="0" err="1">
                <a:solidFill>
                  <a:srgbClr val="00B050"/>
                </a:solidFill>
              </a:rPr>
              <a:t>mine</a:t>
            </a:r>
            <a:r>
              <a:rPr lang="sk-SK" dirty="0"/>
              <a:t>. </a:t>
            </a:r>
            <a:r>
              <a:rPr lang="sk-SK" dirty="0" smtClean="0"/>
              <a:t> Stoja samostatne.</a:t>
            </a:r>
          </a:p>
          <a:p>
            <a:endParaRPr lang="sk-SK" dirty="0"/>
          </a:p>
          <a:p>
            <a:pPr algn="ctr"/>
            <a:r>
              <a:rPr lang="sk-SK" sz="3600" b="1" dirty="0" smtClean="0">
                <a:solidFill>
                  <a:srgbClr val="FF0000"/>
                </a:solidFill>
              </a:rPr>
              <a:t>NAUČ SA ICH NASPAMÄŤ!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642910" y="4214818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b="1" dirty="0" smtClean="0"/>
              <a:t>  </a:t>
            </a:r>
            <a:r>
              <a:rPr lang="sk-SK" sz="2400" b="1" dirty="0" err="1" smtClean="0"/>
              <a:t>It´s</a:t>
            </a:r>
            <a:r>
              <a:rPr lang="sk-SK" sz="2400" b="1" dirty="0" smtClean="0"/>
              <a:t> </a:t>
            </a:r>
            <a:r>
              <a:rPr lang="sk-SK" sz="2400" b="1" dirty="0" err="1" smtClean="0">
                <a:solidFill>
                  <a:srgbClr val="00B050"/>
                </a:solidFill>
              </a:rPr>
              <a:t>mine</a:t>
            </a:r>
            <a:r>
              <a:rPr lang="sk-SK" sz="2400" b="1" dirty="0" smtClean="0"/>
              <a:t> / </a:t>
            </a:r>
            <a:r>
              <a:rPr lang="sk-SK" sz="2400" b="1" dirty="0" err="1" smtClean="0"/>
              <a:t>your</a:t>
            </a:r>
            <a:r>
              <a:rPr lang="sk-SK" sz="2400" b="1" dirty="0" err="1" smtClean="0">
                <a:solidFill>
                  <a:srgbClr val="00B050"/>
                </a:solidFill>
              </a:rPr>
              <a:t>s</a:t>
            </a:r>
            <a:r>
              <a:rPr lang="sk-SK" sz="2400" b="1" dirty="0" smtClean="0">
                <a:solidFill>
                  <a:srgbClr val="00B050"/>
                </a:solidFill>
              </a:rPr>
              <a:t> </a:t>
            </a:r>
            <a:r>
              <a:rPr lang="sk-SK" sz="2400" b="1" dirty="0" smtClean="0"/>
              <a:t>/ </a:t>
            </a:r>
            <a:r>
              <a:rPr lang="sk-SK" sz="2400" b="1" dirty="0" err="1" smtClean="0"/>
              <a:t>his</a:t>
            </a:r>
            <a:r>
              <a:rPr lang="sk-SK" sz="2400" b="1" dirty="0" smtClean="0"/>
              <a:t> / </a:t>
            </a:r>
            <a:r>
              <a:rPr lang="sk-SK" sz="2400" b="1" dirty="0" err="1" smtClean="0"/>
              <a:t>her</a:t>
            </a:r>
            <a:r>
              <a:rPr lang="sk-SK" sz="2400" b="1" dirty="0" err="1" smtClean="0">
                <a:solidFill>
                  <a:srgbClr val="00B050"/>
                </a:solidFill>
              </a:rPr>
              <a:t>s</a:t>
            </a:r>
            <a:r>
              <a:rPr lang="sk-SK" sz="2400" b="1" dirty="0" smtClean="0"/>
              <a:t> /</a:t>
            </a:r>
            <a:r>
              <a:rPr lang="sk-SK" sz="2400" b="1" dirty="0" err="1" smtClean="0"/>
              <a:t>our</a:t>
            </a:r>
            <a:r>
              <a:rPr lang="sk-SK" sz="2400" b="1" dirty="0" err="1" smtClean="0">
                <a:solidFill>
                  <a:srgbClr val="00B050"/>
                </a:solidFill>
              </a:rPr>
              <a:t>s</a:t>
            </a:r>
            <a:r>
              <a:rPr lang="sk-SK" sz="2400" b="1" dirty="0" smtClean="0"/>
              <a:t> / </a:t>
            </a:r>
            <a:r>
              <a:rPr lang="sk-SK" sz="2400" b="1" dirty="0" err="1" smtClean="0"/>
              <a:t>your</a:t>
            </a:r>
            <a:r>
              <a:rPr lang="sk-SK" sz="2400" b="1" dirty="0" err="1" smtClean="0">
                <a:solidFill>
                  <a:srgbClr val="00B050"/>
                </a:solidFill>
              </a:rPr>
              <a:t>s</a:t>
            </a:r>
            <a:r>
              <a:rPr lang="sk-SK" sz="2400" b="1" dirty="0" smtClean="0"/>
              <a:t> / </a:t>
            </a:r>
            <a:r>
              <a:rPr lang="sk-SK" sz="2400" b="1" dirty="0" err="1" smtClean="0"/>
              <a:t>their</a:t>
            </a:r>
            <a:r>
              <a:rPr lang="sk-SK" sz="2400" b="1" dirty="0" err="1" smtClean="0">
                <a:solidFill>
                  <a:srgbClr val="00B050"/>
                </a:solidFill>
              </a:rPr>
              <a:t>s</a:t>
            </a:r>
            <a:r>
              <a:rPr lang="sk-SK" sz="2400" b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sk-SK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 l="6445" t="20833" r="34961" b="22917"/>
          <a:stretch>
            <a:fillRect/>
          </a:stretch>
        </p:blipFill>
        <p:spPr bwMode="auto">
          <a:xfrm>
            <a:off x="714347" y="2000240"/>
            <a:ext cx="806984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ĺžnik 6"/>
          <p:cNvSpPr/>
          <p:nvPr/>
        </p:nvSpPr>
        <p:spPr>
          <a:xfrm>
            <a:off x="714348" y="357166"/>
            <a:ext cx="6858048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k-SK" dirty="0" err="1" smtClean="0"/>
              <a:t>Listen</a:t>
            </a:r>
            <a:r>
              <a:rPr lang="sk-SK" dirty="0" smtClean="0"/>
              <a:t> to </a:t>
            </a:r>
            <a:r>
              <a:rPr lang="sk-SK" dirty="0" err="1" smtClean="0"/>
              <a:t>the</a:t>
            </a:r>
            <a:r>
              <a:rPr lang="sk-SK" dirty="0"/>
              <a:t> </a:t>
            </a:r>
            <a:r>
              <a:rPr lang="sk-SK" dirty="0" err="1" smtClean="0"/>
              <a:t>dialogue</a:t>
            </a:r>
            <a:r>
              <a:rPr lang="sk-SK" dirty="0" smtClean="0"/>
              <a:t> and </a:t>
            </a:r>
            <a:r>
              <a:rPr lang="sk-SK" dirty="0" err="1" smtClean="0"/>
              <a:t>write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sentences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possessive</a:t>
            </a:r>
            <a:r>
              <a:rPr lang="sk-SK" dirty="0" smtClean="0"/>
              <a:t> </a:t>
            </a:r>
            <a:r>
              <a:rPr lang="sk-SK" dirty="0" err="1" smtClean="0"/>
              <a:t>pronouns</a:t>
            </a:r>
            <a:r>
              <a:rPr lang="sk-SK" dirty="0" smtClean="0"/>
              <a:t>. ( Vypočuj si dialóg a vypíš vety, v ktorých sa nachádza privlastňovacie zámená.)</a:t>
            </a:r>
          </a:p>
          <a:p>
            <a:pPr marL="342900" indent="-342900"/>
            <a:endParaRPr lang="sk-SK" sz="1050" dirty="0" smtClean="0"/>
          </a:p>
          <a:p>
            <a:pPr marL="342900" indent="-342900"/>
            <a:r>
              <a:rPr lang="sk-SK" dirty="0" smtClean="0">
                <a:hlinkClick r:id="rId3"/>
              </a:rPr>
              <a:t>https://www.youtube.com/watch?v=1uiaMsTnys8</a:t>
            </a:r>
            <a:endParaRPr lang="sk-SK" dirty="0" smtClean="0"/>
          </a:p>
          <a:p>
            <a:pPr marL="342900" indent="-342900"/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7031" t="38542" r="35547" b="20833"/>
          <a:stretch>
            <a:fillRect/>
          </a:stretch>
        </p:blipFill>
        <p:spPr bwMode="auto">
          <a:xfrm>
            <a:off x="714348" y="1000108"/>
            <a:ext cx="79296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206</Words>
  <Application>Microsoft Office PowerPoint</Application>
  <PresentationFormat>Prezentácia na obrazovke (4:3)</PresentationFormat>
  <Paragraphs>37</Paragraphs>
  <Slides>7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Whose jacket is this?</vt:lpstr>
      <vt:lpstr>Vocabulary </vt:lpstr>
      <vt:lpstr>Snímka 3</vt:lpstr>
      <vt:lpstr>Snímka 4</vt:lpstr>
      <vt:lpstr> Ak sa potrebujeme opýtať komu čo patrí, použijeme otázku: </vt:lpstr>
      <vt:lpstr>Snímka 6</vt:lpstr>
      <vt:lpstr>Snímka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Whose jacket is this?</dc:title>
  <dc:creator>imatr</dc:creator>
  <cp:lastModifiedBy>imatr</cp:lastModifiedBy>
  <cp:revision>53</cp:revision>
  <dcterms:created xsi:type="dcterms:W3CDTF">2021-01-22T08:57:21Z</dcterms:created>
  <dcterms:modified xsi:type="dcterms:W3CDTF">2021-01-22T19:34:26Z</dcterms:modified>
</cp:coreProperties>
</file>