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84A532-774D-4BEB-8BD1-3C288CDCCB1E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CC7DAA7-E1AE-46D7-8679-263544EA3AA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Szkolne Koło Ligi Ochrony Przyrody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Wręczenie legitymacji nowym członkom Szkolnego Koła Ligi Ochrony Przyrody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Historia Ligi Ochrony Przyrody             w pigułce</a:t>
            </a:r>
            <a:endParaRPr lang="pl-P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764507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20562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F:\zdjęcia szkoła\IMG_20230328_105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142984"/>
            <a:ext cx="1787294" cy="3619830"/>
          </a:xfrm>
          <a:prstGeom prst="rect">
            <a:avLst/>
          </a:prstGeom>
          <a:noFill/>
        </p:spPr>
      </p:pic>
      <p:pic>
        <p:nvPicPr>
          <p:cNvPr id="1032" name="Picture 8" descr="F:\zdjęcia szkoła\IMG_20230328_11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071678"/>
            <a:ext cx="2000264" cy="2857520"/>
          </a:xfrm>
          <a:prstGeom prst="rect">
            <a:avLst/>
          </a:prstGeom>
          <a:noFill/>
        </p:spPr>
      </p:pic>
      <p:pic>
        <p:nvPicPr>
          <p:cNvPr id="1034" name="Picture 10" descr="F:\zdjęcia szkoła\IMG_20230328_105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428736"/>
            <a:ext cx="250033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Wręczenie legitymacji członkowskich</a:t>
            </a:r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65" y="1219200"/>
            <a:ext cx="2568184" cy="34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25705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F:\zdjęcia szkoła\IMG_20230328_104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428868"/>
            <a:ext cx="2392430" cy="395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23</Words>
  <Application>Microsoft Office PowerPoint</Application>
  <PresentationFormat>Pokaz na ekranie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Aspekt</vt:lpstr>
      <vt:lpstr>Szkolne Koło Ligi Ochrony Przyrody</vt:lpstr>
      <vt:lpstr>Historia Ligi Ochrony Przyrody             w pigułce</vt:lpstr>
      <vt:lpstr>Wręczenie legitymacji członkowskich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Szkolne Koło Ligi Ochrony Przyrody</dc:title>
  <dc:creator>Mariola</dc:creator>
  <cp:lastModifiedBy>Mariola</cp:lastModifiedBy>
  <cp:revision>3</cp:revision>
  <dcterms:created xsi:type="dcterms:W3CDTF">2023-03-31T11:41:25Z</dcterms:created>
  <dcterms:modified xsi:type="dcterms:W3CDTF">2023-03-31T12:01:54Z</dcterms:modified>
</cp:coreProperties>
</file>