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46742-A728-4846-BA51-FEC1087F5151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CAB77-1EE1-4462-A5C0-65A0F1344E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423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CAB77-1EE1-4462-A5C0-65A0F1344E44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035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3F540D-686F-4B84-B4AC-D88B41FCD01C}" type="datetimeFigureOut">
              <a:rPr lang="pl-PL" smtClean="0"/>
              <a:pPr/>
              <a:t>26.04.2024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EBCDF66-8246-419C-8166-48BB3C6FD9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7" y="0"/>
            <a:ext cx="8148065" cy="67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19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Zasada </a:t>
            </a:r>
            <a:r>
              <a:rPr lang="pl-PL" b="1" dirty="0" smtClean="0"/>
              <a:t>III</a:t>
            </a:r>
            <a:r>
              <a:rPr lang="pl-PL" dirty="0"/>
              <a:t/>
            </a:r>
            <a:br>
              <a:rPr lang="pl-PL" dirty="0"/>
            </a:br>
            <a:r>
              <a:rPr lang="pl-PL" sz="3100" dirty="0" smtClean="0"/>
              <a:t>oglądanie i sprawdzanie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Gdy wrócisz ze spaceru, gdzie mogły występować kleszcze, wytrzep ubranie i z pomocą dorosłego dokładnie obejrzyj swoje ciało.</a:t>
            </a:r>
            <a:endParaRPr lang="pl-PL" dirty="0"/>
          </a:p>
        </p:txBody>
      </p:sp>
      <p:pic>
        <p:nvPicPr>
          <p:cNvPr id="5" name="Symbol zastępczy zawartości 4" descr="Wycinek ekranu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335743"/>
            <a:ext cx="3419475" cy="3448577"/>
          </a:xfrm>
        </p:spPr>
      </p:pic>
    </p:spTree>
    <p:extLst>
      <p:ext uri="{BB962C8B-B14F-4D97-AF65-F5344CB8AC3E}">
        <p14:creationId xmlns:p14="http://schemas.microsoft.com/office/powerpoint/2010/main" xmlns="" val="178318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pl-PL" dirty="0" smtClean="0"/>
              <a:t>Jak usunąć kleszcza?</a:t>
            </a:r>
            <a:endParaRPr lang="pl-PL" dirty="0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060848"/>
            <a:ext cx="3177815" cy="1935648"/>
          </a:xfr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175401"/>
            <a:ext cx="2499577" cy="25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91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-28940"/>
            <a:ext cx="3706175" cy="2467029"/>
          </a:xfrm>
          <a:prstGeom prst="rect">
            <a:avLst/>
          </a:prstGeom>
        </p:spPr>
      </p:pic>
      <p:pic>
        <p:nvPicPr>
          <p:cNvPr id="3" name="Obraz 2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59" y="3717032"/>
            <a:ext cx="3308476" cy="1062478"/>
          </a:xfrm>
          <a:prstGeom prst="rect">
            <a:avLst/>
          </a:prstGeom>
        </p:spPr>
      </p:pic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590" y="3717032"/>
            <a:ext cx="2819644" cy="2941575"/>
          </a:xfrm>
          <a:prstGeom prst="rect">
            <a:avLst/>
          </a:prstGeo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532188"/>
            <a:ext cx="2448272" cy="1163363"/>
          </a:xfrm>
          <a:prstGeom prst="rect">
            <a:avLst/>
          </a:prstGeo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466" y="2702671"/>
            <a:ext cx="2293893" cy="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93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9386"/>
            <a:ext cx="7992888" cy="331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823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2708920"/>
            <a:ext cx="5544616" cy="1143000"/>
          </a:xfrm>
        </p:spPr>
        <p:txBody>
          <a:bodyPr>
            <a:normAutofit/>
          </a:bodyPr>
          <a:lstStyle/>
          <a:p>
            <a:endParaRPr lang="pl-PL" sz="6600" b="1" dirty="0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92696"/>
            <a:ext cx="6552728" cy="55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83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 err="1"/>
              <a:t>Kleszczoquiz</a:t>
            </a:r>
            <a:endParaRPr lang="pl-PL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208912" cy="329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896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766000"/>
          </a:xfrm>
        </p:spPr>
        <p:txBody>
          <a:bodyPr>
            <a:noAutofit/>
          </a:bodyPr>
          <a:lstStyle/>
          <a:p>
            <a:r>
              <a:rPr lang="pl-PL" sz="2800" dirty="0"/>
              <a:t>Jeśli potrafisz odpowiedzieć na te pytania, możesz bezpiecznie wybrać się na </a:t>
            </a:r>
            <a:r>
              <a:rPr lang="pl-PL" sz="2800" dirty="0" smtClean="0"/>
              <a:t>wycieczkę </a:t>
            </a:r>
            <a:r>
              <a:rPr lang="pl-PL" sz="2800" dirty="0" smtClean="0">
                <a:sym typeface="Wingdings" panose="05000000000000000000" pitchFamily="2" charset="2"/>
              </a:rPr>
              <a:t>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5" name="Symbol zastępczy zawartości 4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132856"/>
            <a:ext cx="4210544" cy="4199622"/>
          </a:xfrm>
        </p:spPr>
      </p:pic>
    </p:spTree>
    <p:extLst>
      <p:ext uri="{BB962C8B-B14F-4D97-AF65-F5344CB8AC3E}">
        <p14:creationId xmlns:p14="http://schemas.microsoft.com/office/powerpoint/2010/main" xmlns="" val="12036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Prezentacja przygotowana w oparciu o materiały Wojewódzkiej Stacji Sanitarno-Epidemiologicznej w Olsztynie  i współpracy z:</a:t>
            </a:r>
            <a:endParaRPr lang="pl-PL" sz="2400" dirty="0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564904"/>
            <a:ext cx="975445" cy="960203"/>
          </a:xfr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780928"/>
            <a:ext cx="1668925" cy="563929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538" y="4005064"/>
            <a:ext cx="2110923" cy="510584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044" y="5085184"/>
            <a:ext cx="1562235" cy="441998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5085184"/>
            <a:ext cx="1752752" cy="5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4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4752646" cy="1143000"/>
          </a:xfrm>
        </p:spPr>
        <p:txBody>
          <a:bodyPr/>
          <a:lstStyle/>
          <a:p>
            <a:r>
              <a:rPr lang="pl-PL" dirty="0" smtClean="0"/>
              <a:t>Czym jest kleszcz?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276872"/>
            <a:ext cx="6777317" cy="3195717"/>
          </a:xfrm>
        </p:spPr>
        <p:txBody>
          <a:bodyPr/>
          <a:lstStyle/>
          <a:p>
            <a:r>
              <a:rPr lang="pl-PL" b="1" dirty="0" smtClean="0"/>
              <a:t>Jest pajęczakiem.</a:t>
            </a:r>
          </a:p>
          <a:p>
            <a:r>
              <a:rPr lang="pl-PL" b="1" dirty="0" smtClean="0"/>
              <a:t>Żyje nawet do 3 lat.</a:t>
            </a:r>
          </a:p>
          <a:p>
            <a:r>
              <a:rPr lang="pl-PL" b="1" dirty="0" smtClean="0"/>
              <a:t>Jest pasożytem.</a:t>
            </a:r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852936"/>
            <a:ext cx="3223539" cy="27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64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2852" y="865302"/>
            <a:ext cx="7024744" cy="1143000"/>
          </a:xfrm>
        </p:spPr>
        <p:txBody>
          <a:bodyPr/>
          <a:lstStyle/>
          <a:p>
            <a:r>
              <a:rPr lang="pl-PL" dirty="0" smtClean="0"/>
              <a:t>Co je kleszcz?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2323652"/>
            <a:ext cx="5625073" cy="3508977"/>
          </a:xfrm>
        </p:spPr>
        <p:txBody>
          <a:bodyPr>
            <a:normAutofit/>
          </a:bodyPr>
          <a:lstStyle/>
          <a:p>
            <a:r>
              <a:rPr lang="pl-PL" b="1" dirty="0" smtClean="0"/>
              <a:t>Żywi się krwią zwierząt i ludzi.</a:t>
            </a:r>
            <a:endParaRPr lang="pl-PL" b="1" dirty="0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4150" y="3078000"/>
            <a:ext cx="1826629" cy="1008139"/>
          </a:xfrm>
          <a:prstGeom prst="rect">
            <a:avLst/>
          </a:prstGeo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623" y="980728"/>
            <a:ext cx="1394370" cy="1506561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49679"/>
            <a:ext cx="1684166" cy="3718882"/>
          </a:xfrm>
          <a:prstGeom prst="rect">
            <a:avLst/>
          </a:prstGeom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581128"/>
            <a:ext cx="1612862" cy="1319110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165" y="4509120"/>
            <a:ext cx="2309060" cy="1333616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573387"/>
            <a:ext cx="1486029" cy="335309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5799635"/>
            <a:ext cx="1798476" cy="289585"/>
          </a:xfrm>
          <a:prstGeom prst="rect">
            <a:avLst/>
          </a:prstGeom>
        </p:spPr>
      </p:pic>
      <p:pic>
        <p:nvPicPr>
          <p:cNvPr id="12" name="Obraz 11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9772" y="5891927"/>
            <a:ext cx="967824" cy="266723"/>
          </a:xfrm>
          <a:prstGeom prst="rect">
            <a:avLst/>
          </a:prstGeom>
        </p:spPr>
      </p:pic>
      <p:pic>
        <p:nvPicPr>
          <p:cNvPr id="13" name="Obraz 12" descr="Wycinek ekranu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054" y="1436802"/>
            <a:ext cx="784928" cy="297206"/>
          </a:xfrm>
          <a:prstGeom prst="rect">
            <a:avLst/>
          </a:prstGeom>
        </p:spPr>
      </p:pic>
      <p:pic>
        <p:nvPicPr>
          <p:cNvPr id="14" name="Obraz 13" descr="Wycinek ekranu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4332" y="3437276"/>
            <a:ext cx="845893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15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1143000"/>
          </a:xfrm>
        </p:spPr>
        <p:txBody>
          <a:bodyPr/>
          <a:lstStyle/>
          <a:p>
            <a:r>
              <a:rPr lang="pl-PL" dirty="0" smtClean="0"/>
              <a:t>Jak dorasta kleszcz?</a:t>
            </a:r>
            <a:endParaRPr lang="pl-PL" dirty="0"/>
          </a:p>
        </p:txBody>
      </p:sp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9132" y="1700808"/>
            <a:ext cx="1728192" cy="1114401"/>
          </a:xfr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552" y="2996952"/>
            <a:ext cx="1001160" cy="1587743"/>
          </a:xfrm>
          <a:prstGeom prst="rect">
            <a:avLst/>
          </a:prstGeo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20" y="4584695"/>
            <a:ext cx="1370423" cy="1357182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343" y="5661248"/>
            <a:ext cx="1211685" cy="457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845" y="3573016"/>
            <a:ext cx="160813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276" y="3208000"/>
            <a:ext cx="617273" cy="220999"/>
          </a:xfrm>
          <a:prstGeom prst="rect">
            <a:avLst/>
          </a:prstGeom>
        </p:spPr>
      </p:pic>
      <p:pic>
        <p:nvPicPr>
          <p:cNvPr id="14" name="Obraz 13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276872"/>
            <a:ext cx="2895851" cy="3459780"/>
          </a:xfrm>
          <a:prstGeom prst="rect">
            <a:avLst/>
          </a:prstGeom>
        </p:spPr>
      </p:pic>
      <p:pic>
        <p:nvPicPr>
          <p:cNvPr id="15" name="Obraz 14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3636" y="1844824"/>
            <a:ext cx="708721" cy="220999"/>
          </a:xfrm>
          <a:prstGeom prst="rect">
            <a:avLst/>
          </a:prstGeom>
        </p:spPr>
      </p:pic>
      <p:pic>
        <p:nvPicPr>
          <p:cNvPr id="16" name="Obraz 15" descr="Wycinek ekranu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537" y="4951879"/>
            <a:ext cx="876376" cy="883997"/>
          </a:xfrm>
          <a:prstGeom prst="rect">
            <a:avLst/>
          </a:prstGeom>
        </p:spPr>
      </p:pic>
      <p:pic>
        <p:nvPicPr>
          <p:cNvPr id="17" name="Obraz 16" descr="Wycinek ekranu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701" y="1887688"/>
            <a:ext cx="1242168" cy="571550"/>
          </a:xfrm>
          <a:prstGeom prst="rect">
            <a:avLst/>
          </a:prstGeom>
        </p:spPr>
      </p:pic>
      <p:pic>
        <p:nvPicPr>
          <p:cNvPr id="19" name="Obraz 18" descr="Wycinek ekranu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600283"/>
            <a:ext cx="1569856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03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mieszka kleszcz?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3" y="2323652"/>
            <a:ext cx="3816540" cy="3508977"/>
          </a:xfrm>
        </p:spPr>
        <p:txBody>
          <a:bodyPr/>
          <a:lstStyle/>
          <a:p>
            <a:r>
              <a:rPr lang="pl-PL" dirty="0" smtClean="0"/>
              <a:t>Lubi takie miejsca jak: łąki, parki, lasy, ogrody, place zabaw.</a:t>
            </a:r>
          </a:p>
          <a:p>
            <a:r>
              <a:rPr lang="pl-PL" dirty="0" smtClean="0"/>
              <a:t>Siedzi na trawach i niskich drzewach.</a:t>
            </a:r>
          </a:p>
          <a:p>
            <a:endParaRPr lang="pl-PL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852936"/>
            <a:ext cx="3017782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67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027664"/>
            <a:ext cx="8424936" cy="8171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kleszcz jest niebezpieczny?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346212"/>
            <a:ext cx="4320480" cy="3508977"/>
          </a:xfrm>
        </p:spPr>
        <p:txBody>
          <a:bodyPr/>
          <a:lstStyle/>
          <a:p>
            <a:r>
              <a:rPr lang="pl-PL" dirty="0" smtClean="0"/>
              <a:t>Kleszcze mogą przenosić niebezpieczne choroby, w tym boreliozę i kleszczowe zapalenie opon mózgowych.</a:t>
            </a:r>
            <a:endParaRPr lang="pl-PL" dirty="0"/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996952"/>
            <a:ext cx="322261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31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67314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chronić się przed kleszczem?</a:t>
            </a:r>
            <a:endParaRPr lang="pl-PL" dirty="0"/>
          </a:p>
        </p:txBody>
      </p:sp>
      <p:pic>
        <p:nvPicPr>
          <p:cNvPr id="10" name="Symbol zastępczy zawartości 7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844824"/>
            <a:ext cx="2448272" cy="4399994"/>
          </a:xfrm>
        </p:spPr>
      </p:pic>
    </p:spTree>
    <p:extLst>
      <p:ext uri="{BB962C8B-B14F-4D97-AF65-F5344CB8AC3E}">
        <p14:creationId xmlns:p14="http://schemas.microsoft.com/office/powerpoint/2010/main" xmlns="" val="299338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Zasada 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odpowiednie ubranie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dirty="0" smtClean="0"/>
              <a:t>Noś ubranie, które może </a:t>
            </a:r>
            <a:r>
              <a:rPr lang="pl-PL" smtClean="0"/>
              <a:t>cię ochronić. </a:t>
            </a:r>
            <a:r>
              <a:rPr lang="pl-PL" dirty="0" smtClean="0"/>
              <a:t>Zakładaj wysokie buty, długie spodnie, bluzę z długim rękawem i nakrycie głowy.</a:t>
            </a:r>
            <a:endParaRPr lang="pl-PL" dirty="0"/>
          </a:p>
        </p:txBody>
      </p:sp>
      <p:pic>
        <p:nvPicPr>
          <p:cNvPr id="5" name="Symbol zastępczy zawartości 4" descr="Wycinek ekranu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980728"/>
            <a:ext cx="1760373" cy="1851820"/>
          </a:xfrm>
        </p:spPr>
      </p:pic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718" y="3325878"/>
            <a:ext cx="1303133" cy="1425063"/>
          </a:xfrm>
          <a:prstGeom prst="rect">
            <a:avLst/>
          </a:prstGeom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060848"/>
            <a:ext cx="2118544" cy="1265030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037" y="4365104"/>
            <a:ext cx="2019475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43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Zasada II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środki odstraszające kleszcze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2809504" cy="3493008"/>
          </a:xfrm>
        </p:spPr>
        <p:txBody>
          <a:bodyPr/>
          <a:lstStyle/>
          <a:p>
            <a:pPr marL="68580" indent="0">
              <a:buNone/>
            </a:pPr>
            <a:r>
              <a:rPr lang="pl-PL" dirty="0" smtClean="0"/>
              <a:t>Pamiętaj, że tylko dorosły potrafi właściwie użyć środków odstraszających kleszcze.</a:t>
            </a:r>
            <a:endParaRPr lang="pl-PL" dirty="0"/>
          </a:p>
        </p:txBody>
      </p:sp>
      <p:pic>
        <p:nvPicPr>
          <p:cNvPr id="5" name="Symbol zastępczy zawartości 4" descr="Wycinek ekranu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780928"/>
            <a:ext cx="5004668" cy="3149217"/>
          </a:xfrm>
        </p:spPr>
      </p:pic>
    </p:spTree>
    <p:extLst>
      <p:ext uri="{BB962C8B-B14F-4D97-AF65-F5344CB8AC3E}">
        <p14:creationId xmlns:p14="http://schemas.microsoft.com/office/powerpoint/2010/main" xmlns="" val="126533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124</TotalTime>
  <Words>179</Words>
  <Application>Microsoft Office PowerPoint</Application>
  <PresentationFormat>Pokaz na ekranie (4:3)</PresentationFormat>
  <Paragraphs>24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Austin</vt:lpstr>
      <vt:lpstr>Slajd 1</vt:lpstr>
      <vt:lpstr>Czym jest kleszcz?</vt:lpstr>
      <vt:lpstr>Co je kleszcz?</vt:lpstr>
      <vt:lpstr>Jak dorasta kleszcz?</vt:lpstr>
      <vt:lpstr>Gdzie mieszka kleszcz?</vt:lpstr>
      <vt:lpstr>Dlaczego kleszcz jest niebezpieczny?</vt:lpstr>
      <vt:lpstr>Jak chronić się przed kleszczem?</vt:lpstr>
      <vt:lpstr>Zasada I odpowiednie ubranie</vt:lpstr>
      <vt:lpstr>   Zasada II środki odstraszające kleszcze</vt:lpstr>
      <vt:lpstr>Zasada III oglądanie i sprawdzanie</vt:lpstr>
      <vt:lpstr>Jak usunąć kleszcza?</vt:lpstr>
      <vt:lpstr>Slajd 12</vt:lpstr>
      <vt:lpstr>Slajd 13</vt:lpstr>
      <vt:lpstr>Slajd 14</vt:lpstr>
      <vt:lpstr>Kleszczoquiz</vt:lpstr>
      <vt:lpstr>Jeśli potrafisz odpowiedzieć na te pytania, możesz bezpiecznie wybrać się na wycieczkę  </vt:lpstr>
      <vt:lpstr>Prezentacja przygotowana w oparciu o materiały Wojewódzkiej Stacji Sanitarno-Epidemiologicznej w Olsztynie  i współpracy z: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Kostempska</dc:creator>
  <cp:lastModifiedBy>48604509791</cp:lastModifiedBy>
  <cp:revision>13</cp:revision>
  <dcterms:created xsi:type="dcterms:W3CDTF">2024-04-25T18:53:02Z</dcterms:created>
  <dcterms:modified xsi:type="dcterms:W3CDTF">2024-04-26T05:32:31Z</dcterms:modified>
</cp:coreProperties>
</file>