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59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6E49-3EBE-4DE7-A0EF-28D60757EC11}" type="datetimeFigureOut">
              <a:rPr lang="sk-SK" smtClean="0"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25A38-C490-45D4-9077-603EE51779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66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5A38-C490-45D4-9077-603EE51779A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5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9100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00200" y="2057400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Asertívna komunikácia  </a:t>
            </a:r>
            <a:endParaRPr lang="sk-SK" sz="6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147598" y="0"/>
            <a:ext cx="6996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Základná škola SNP 1, Humenné</a:t>
            </a:r>
            <a:endParaRPr lang="sk-SK" sz="4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5562600"/>
            <a:ext cx="49844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Mgr. Martina </a:t>
            </a:r>
            <a:r>
              <a:rPr lang="sk-SK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Olexová</a:t>
            </a:r>
            <a:endParaRPr lang="sk-SK" sz="4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k-SK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olexova1@zssnphe.sk</a:t>
            </a:r>
          </a:p>
          <a:p>
            <a:pPr algn="ctr"/>
            <a:endParaRPr lang="sk-SK" sz="4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ZDRAVÁ KOMUNIKÁCIA V RODINE - 1. ČASŤ :: O VZŤAHOCH A RO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124200"/>
            <a:ext cx="4953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257800"/>
            <a:ext cx="6487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800" b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DVAKRÁT MYSLI A RAZ HOVOR“</a:t>
            </a: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66800" y="2209800"/>
            <a:ext cx="6706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Ď</a:t>
            </a:r>
            <a:r>
              <a:rPr lang="sk-SK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akujem za pozornosť </a:t>
            </a:r>
          </a:p>
          <a:p>
            <a:pPr algn="ctr"/>
            <a:r>
              <a:rPr lang="sk-SK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spolupráca : )</a:t>
            </a:r>
            <a:endParaRPr lang="sk-SK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5" name="Picture 3" descr="Academy Awards Presentations | Leigh Miners Rangers | Community Rugby  League C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"/>
            <a:ext cx="2667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Čo je asertivita / asertívne správanie</a:t>
            </a:r>
            <a:endParaRPr lang="sk-SK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 descr="Komunikačné zručnosti (lekcie podnikateľského vzdelávania pre učiteľov) |  Podnikajte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324600" cy="308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6096000"/>
            <a:ext cx="846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Je to schopnosť primeraným spôsobom vyjadriť svoje pocity, n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zory 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potreby.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457200" y="49530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13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Schopnosť komunikovať, ne/s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hlasiť, </a:t>
            </a:r>
          </a:p>
          <a:p>
            <a:pPr marL="0" marR="0" lvl="0" indent="28813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kritizovať ale BEZ manipul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cie a agresivity.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Čo znamená byť asertívny? Kedy som asertívny? </a:t>
            </a:r>
            <a:endParaRPr lang="sk-SK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" y="2057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Keď viem vyjadriť svoj názor /to čo si myslím/ a pri tom som ohľaduplný k ostatným.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5363" name="Picture 3" descr="Článok - Komuniká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5257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71600" y="0"/>
            <a:ext cx="5866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Čo je komunikácia? </a:t>
            </a:r>
            <a:endParaRPr lang="sk-SK" sz="5400" b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 descr="Špecifiká komunikácie s osobami so zdravotným postihnutím | Články | Svet  Mob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581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0" y="19050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výmena inform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ci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my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lienok a pocitov medzi ľuďmi navz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jom. 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886200" y="5410200"/>
            <a:ext cx="50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latin typeface="Book Antiqua" pitchFamily="18" charset="0"/>
              </a:rPr>
              <a:t> - komunikácia je súčasťou ľudskej existencie.</a:t>
            </a:r>
            <a:endParaRPr lang="sk-SK" b="1" dirty="0">
              <a:latin typeface="Book Antiqua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14800" y="3429000"/>
            <a:ext cx="44743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-je podmienkou sociálneho správania 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 sociálnej skupine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/trieda, rodina, komunita, spoločnosť/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974" y="0"/>
            <a:ext cx="913102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Verbálna –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dorozumievanie sa pomocou jazyka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/dialóg, samovrava, debata, diskusia/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Neverbálna –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dorozumievanie sa gestikuláciou, mimikou, rečou tela.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8435" name="Picture 3" descr="Možnosti učiteľa pri prestupe žiaka do novej školy | Školský portá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200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Ideálny učiteľ: Ako by mal podľa vás vyzerať? Obrázok č.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2971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Päť úrovní komunikácie: Cesta k odhaleniu môjho JA | eduworld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68580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11" descr="Vektorová grafika Nastaven vektor kreslené výrazy tváře #127074036 |  fotobanka Fotky&amp;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429000"/>
            <a:ext cx="3352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5" name="Picture 13" descr="Silhouettes Of Hands, Vector Royalty Free Cliparts, Vectors, And Stock  Illustration. Image 38680822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505200"/>
            <a:ext cx="2895600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7" name="Picture 15" descr="Reč tela alebo rady, ako porozumieť neverbálnej komunikácii | Plus pre Vás  od Nestlé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81400"/>
            <a:ext cx="28955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0" y="586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Čo je predmetom komunik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cie? </a:t>
            </a:r>
            <a:endParaRPr lang="sk-SK" sz="20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akty, pocity, hodnoty, 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zory.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Čo potrebujem vedieť, aby som komunikoval asertívne? </a:t>
            </a:r>
            <a:endParaRPr lang="sk-SK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primerane prejaviť svoje pocity.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vedieť povedať nie.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primerane a slušne vyjadriť čo sa mi na správaní druhého páči a čo nie.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vedieť povedať aj prijať kompliment /dobromyseľné priateľské vyjadrenie sa k druhej osobe/	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vedieť požiadať o pomoc, ak ju potrebujem.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vedieť počúvať druhých. 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76400" y="0"/>
            <a:ext cx="5980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Čo nie je asertivita? </a:t>
            </a:r>
            <a:endParaRPr lang="sk-SK" sz="5400" b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00200" y="914400"/>
            <a:ext cx="59442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yť ticho 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nepovedať čo si mysl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 smtClean="0"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vrdo 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agres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vne vyjadrovať 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presadzovať svoj n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zor.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význam a využitie v praxi sociálneho pracovní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743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Prečo si tak ticho? Lebo som Introvert!"/>
          <p:cNvPicPr>
            <a:picLocks noChangeAspect="1" noChangeArrowheads="1"/>
          </p:cNvPicPr>
          <p:nvPr/>
        </p:nvPicPr>
        <p:blipFill>
          <a:blip r:embed="rId3"/>
          <a:srcRect r="58824"/>
          <a:stretch>
            <a:fillRect/>
          </a:stretch>
        </p:blipFill>
        <p:spPr bwMode="auto">
          <a:xfrm>
            <a:off x="6477000" y="1295400"/>
            <a:ext cx="2667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Ticho - Články - Rádio Deví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648200"/>
            <a:ext cx="66675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Ako sa správne hádať, aby to prospelo vzťahu? - Sex a vzťahy - Žena -  Pravda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295400"/>
            <a:ext cx="3886201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SLOVÁ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sú: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S =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silné, vedia pochváliť aj ublížiť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L =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láskavé, slová hovorené s láskou majú silu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O =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obrovské, majú obrovskú moc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V =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výnimočné, niektoré slová používame zriedkavo a vtedy majú väčšiu váhu, napr. Milujem ťa!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A =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aktívne, aktívne nimi ovplyvňujeme vývoj našich detí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3" descr="Sila slova - Communit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1" name="AutoShape 5" descr="Sila slova - Communit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3" name="Picture 7" descr="Opis fotky nie je k dispozíci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216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9" descr="slova-maju-silu - DANIELA RAU"/>
          <p:cNvPicPr>
            <a:picLocks noChangeAspect="1" noChangeArrowheads="1"/>
          </p:cNvPicPr>
          <p:nvPr/>
        </p:nvPicPr>
        <p:blipFill>
          <a:blip r:embed="rId3"/>
          <a:srcRect r="22909"/>
          <a:stretch>
            <a:fillRect/>
          </a:stretch>
        </p:blipFill>
        <p:spPr bwMode="auto">
          <a:xfrm>
            <a:off x="6705600" y="0"/>
            <a:ext cx="24383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sertivita ako cesta k menšiemu stresu - ISTRES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Asertívna komunikácia Archives -"/>
          <p:cNvPicPr>
            <a:picLocks noChangeAspect="1" noChangeArrowheads="1"/>
          </p:cNvPicPr>
          <p:nvPr/>
        </p:nvPicPr>
        <p:blipFill>
          <a:blip r:embed="rId3"/>
          <a:srcRect l="11546" t="4791" r="14227"/>
          <a:stretch>
            <a:fillRect/>
          </a:stretch>
        </p:blipFill>
        <p:spPr bwMode="auto">
          <a:xfrm>
            <a:off x="5715000" y="3048000"/>
            <a:ext cx="3124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Kurzy - Asertívna komunikácia - Pepax s.r.o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"/>
            <a:ext cx="3886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Aktivity na rozvoj asertívneho správania | eduworld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22800"/>
            <a:ext cx="4038600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Nechajte deti bojovať svoje bitky | eduworld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514600"/>
            <a:ext cx="38862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Office PowerPoint</Application>
  <PresentationFormat>Prezentácia na obrazovke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inherit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Uzivatel</cp:lastModifiedBy>
  <cp:revision>3</cp:revision>
  <dcterms:created xsi:type="dcterms:W3CDTF">2021-04-06T14:28:30Z</dcterms:created>
  <dcterms:modified xsi:type="dcterms:W3CDTF">2023-09-22T11:56:37Z</dcterms:modified>
</cp:coreProperties>
</file>