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521f9b9f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b521f9b9f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b521f9b9f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b521f9b9f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b521f9b9f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b521f9b9f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521f9b9f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b521f9b9f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b521f9b9f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b521f9b9f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b521f9b9f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b521f9b9f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pl.wikipedia.org/wiki/J%C4%99zyk_angielski" TargetMode="External"/><Relationship Id="rId4" Type="http://schemas.openxmlformats.org/officeDocument/2006/relationships/hyperlink" Target="https://pl.wikipedia.org/wiki/21_kwietnia" TargetMode="External"/><Relationship Id="rId11" Type="http://schemas.openxmlformats.org/officeDocument/2006/relationships/hyperlink" Target="https://pl.wikipedia.org/wiki/Windsorowie" TargetMode="External"/><Relationship Id="rId10" Type="http://schemas.openxmlformats.org/officeDocument/2006/relationships/hyperlink" Target="https://pl.wikipedia.org/wiki/Wielka_Brytania" TargetMode="External"/><Relationship Id="rId9" Type="http://schemas.openxmlformats.org/officeDocument/2006/relationships/hyperlink" Target="https://pl.wikipedia.org/wiki/Balmoral" TargetMode="External"/><Relationship Id="rId5" Type="http://schemas.openxmlformats.org/officeDocument/2006/relationships/hyperlink" Target="https://pl.wikipedia.org/wiki/1926" TargetMode="External"/><Relationship Id="rId6" Type="http://schemas.openxmlformats.org/officeDocument/2006/relationships/hyperlink" Target="https://pl.wikipedia.org/wiki/Londyn" TargetMode="External"/><Relationship Id="rId7" Type="http://schemas.openxmlformats.org/officeDocument/2006/relationships/hyperlink" Target="https://pl.wikipedia.org/wiki/8_wrze%C5%9Bnia" TargetMode="External"/><Relationship Id="rId8" Type="http://schemas.openxmlformats.org/officeDocument/2006/relationships/hyperlink" Target="https://pl.wikipedia.org/wiki/2022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l.wikipedia.org/wiki/Po%C5%82udniowa_Afryka" TargetMode="External"/><Relationship Id="rId4" Type="http://schemas.openxmlformats.org/officeDocument/2006/relationships/hyperlink" Target="https://pl.wikipedia.org/wiki/Pakistan" TargetMode="External"/><Relationship Id="rId5" Type="http://schemas.openxmlformats.org/officeDocument/2006/relationships/hyperlink" Target="https://pl.wikipedia.org/wiki/Sri_Lanka" TargetMode="External"/><Relationship Id="rId6" Type="http://schemas.openxmlformats.org/officeDocument/2006/relationships/hyperlink" Target="https://pl.wikipedia.org/wiki/Commonwealth_realm" TargetMode="External"/><Relationship Id="rId7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l.wikipedia.org/wiki/Wiktoria_(kr%C3%B3lowa_Wielkiej_Brytanii)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FF"/>
                </a:solidFill>
              </a:rPr>
              <a:t>ELŻBIETA II - 70 LAT PANOWANIA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09050" y="2841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pl" sz="4280">
                <a:solidFill>
                  <a:srgbClr val="FF9900"/>
                </a:solidFill>
              </a:rPr>
              <a:t>ELIZABETH II - 70 YEARS OF REGULATION</a:t>
            </a:r>
            <a:endParaRPr sz="4280">
              <a:solidFill>
                <a:srgbClr val="FF99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428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744575"/>
            <a:ext cx="8520600" cy="15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>
                <a:solidFill>
                  <a:srgbClr val="0000FF"/>
                </a:solidFill>
                <a:highlight>
                  <a:srgbClr val="FFFFFF"/>
                </a:highlight>
              </a:rPr>
              <a:t>Elżbieta II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</a:rPr>
              <a:t> (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ang.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i="1" lang="pl" sz="1600">
                <a:solidFill>
                  <a:srgbClr val="0000FF"/>
                </a:solidFill>
                <a:highlight>
                  <a:srgbClr val="FFFFFF"/>
                </a:highlight>
              </a:rPr>
              <a:t>Elizabeth Alexandra Mary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</a:rPr>
              <a:t>; ur. 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21 kwietnia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1926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</a:rPr>
              <a:t> w 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Londynie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</a:rPr>
              <a:t>, zm. 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 września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</a:rPr>
              <a:t> w 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Balmoral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</a:rPr>
              <a:t>) – królowa 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Zjednoczonego Królestwa Wielkiej Brytanii i Irlandii Północnej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</a:rPr>
              <a:t> z dynastii 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Windsorów</a:t>
            </a:r>
            <a:r>
              <a:rPr lang="pl" sz="1600">
                <a:solidFill>
                  <a:srgbClr val="0000FF"/>
                </a:solidFill>
                <a:highlight>
                  <a:srgbClr val="FFFFFF"/>
                </a:highlight>
              </a:rPr>
              <a:t> od 6 lutego 1952 (koronowana 2 czerwca 1953) do 8 września 2022. Jej panowanie, które trwało 70 lat i 214 dni jest najdłuższym ze wszystkich brytyjskich monarchów i najdłuższą odnotowaną w historii kobietą głową państwa.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94075" y="2313450"/>
            <a:ext cx="8618100" cy="16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00">
                <a:solidFill>
                  <a:srgbClr val="FF9900"/>
                </a:solidFill>
                <a:highlight>
                  <a:srgbClr val="F8F9FA"/>
                </a:highlight>
              </a:rPr>
              <a:t>Elizabeth II (Eng. Elizabeth Alexandra Mary; born April 21, 1926 in London, died September 8, 2022 in Balmoral) - Queen of the United Kingdom of Great Britain and Northern Ireland from the Windsor dynasty from February 6, 1952 (crowned June 2, 1953) to September 8 2022. Her reign, which lasted 70 years and 214 days, is the longest of any British monarch and the longest recorded female head of state in history.</a:t>
            </a:r>
            <a:endParaRPr sz="1600">
              <a:solidFill>
                <a:srgbClr val="FF9900"/>
              </a:solidFill>
              <a:highlight>
                <a:srgbClr val="F8F9FA"/>
              </a:highlight>
            </a:endParaRPr>
          </a:p>
          <a:p>
            <a:pPr indent="0" lvl="0" marL="0" marR="38100" rtl="0" algn="ctr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4280">
              <a:solidFill>
                <a:srgbClr val="FF99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428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275" y="152400"/>
            <a:ext cx="363025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778650" y="411775"/>
            <a:ext cx="793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645AD"/>
                </a:solidFill>
              </a:rPr>
              <a:t>W listopadzie 1947 roku poślubiła Filipa Mountbattena, byłego księcia Grecji i Danii, a ich małżeństwo trwało 73 lata, aż do jego śmierci w kwietniu 2021 roku. Mieli czworo dzieci: Karola, Annę, Andrzeja i Edwarda.</a:t>
            </a:r>
            <a:endParaRPr sz="1600">
              <a:solidFill>
                <a:srgbClr val="0645AD"/>
              </a:solidFill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778650" y="1482400"/>
            <a:ext cx="78765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00">
                <a:solidFill>
                  <a:srgbClr val="FF9900"/>
                </a:solidFill>
                <a:highlight>
                  <a:srgbClr val="F8F9FA"/>
                </a:highlight>
              </a:rPr>
              <a:t>In November 1947, she married Philip Mountbatten, former Crown Prince of Greece and Denmark, and their marriage lasted 73 years until his death in April 2021. They had four children: Karol, Anna, Andrzej and Edward.</a:t>
            </a:r>
            <a:endParaRPr sz="1600">
              <a:solidFill>
                <a:srgbClr val="FF9900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25" y="2760200"/>
            <a:ext cx="2531024" cy="20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748950" y="217125"/>
            <a:ext cx="7936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" sz="1650">
                <a:solidFill>
                  <a:srgbClr val="0000FF"/>
                </a:solidFill>
                <a:highlight>
                  <a:srgbClr val="FFFFFF"/>
                </a:highlight>
              </a:rPr>
              <a:t>Kiedy w lutym 1952 roku zmarł jej ojciec, Elżbieta – wówczas 25-letnia – została królową siedmiu niezależnych krajów Wspólnoty: Wielkiej Brytanii, Kanady, Australii, Nowej Zelandii, </a:t>
            </a:r>
            <a:r>
              <a:rPr lang="pl" sz="16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RPA</a:t>
            </a:r>
            <a:r>
              <a:rPr lang="pl" sz="1650">
                <a:solidFill>
                  <a:srgbClr val="0000FF"/>
                </a:solidFill>
                <a:highlight>
                  <a:srgbClr val="FFFFFF"/>
                </a:highlight>
              </a:rPr>
              <a:t>, </a:t>
            </a:r>
            <a:r>
              <a:rPr lang="pl" sz="16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Pakistanu</a:t>
            </a:r>
            <a:r>
              <a:rPr lang="pl" sz="1650">
                <a:solidFill>
                  <a:srgbClr val="0000FF"/>
                </a:solidFill>
                <a:highlight>
                  <a:srgbClr val="FFFFFF"/>
                </a:highlight>
              </a:rPr>
              <a:t> i Cejlonu (znanego dziś jako </a:t>
            </a:r>
            <a:r>
              <a:rPr lang="pl" sz="16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Sri Lanka</a:t>
            </a:r>
            <a:r>
              <a:rPr lang="pl" sz="1650">
                <a:solidFill>
                  <a:srgbClr val="0000FF"/>
                </a:solidFill>
                <a:highlight>
                  <a:srgbClr val="FFFFFF"/>
                </a:highlight>
              </a:rPr>
              <a:t>), a także i pozostałą głową </a:t>
            </a:r>
            <a:r>
              <a:rPr lang="pl" sz="16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Królestw Wspólnoty</a:t>
            </a:r>
            <a:r>
              <a:rPr lang="pl" sz="1650">
                <a:solidFill>
                  <a:srgbClr val="0000FF"/>
                </a:solidFill>
                <a:highlight>
                  <a:srgbClr val="FFFFFF"/>
                </a:highlight>
              </a:rPr>
              <a:t>.</a:t>
            </a:r>
            <a:endParaRPr sz="2200">
              <a:solidFill>
                <a:srgbClr val="0000FF"/>
              </a:solidFill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748950" y="1489550"/>
            <a:ext cx="7936200" cy="19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FF9900"/>
                </a:solidFill>
                <a:highlight>
                  <a:srgbClr val="F8F9FA"/>
                </a:highlight>
              </a:rPr>
              <a:t>When her father died in February 1952, Elizabeth, then 25, became Queen of seven independent Commonwealth countries: Great Britain, Canada, Australia, New Zealand, South Africa, Pakistan and Ceylon (now known as Sri Lanka), as well as the remaining head of the Commonwealth Kingdoms.</a:t>
            </a:r>
            <a:endParaRPr sz="1600">
              <a:solidFill>
                <a:srgbClr val="FF9900"/>
              </a:solidFill>
              <a:highlight>
                <a:srgbClr val="F8F9FA"/>
              </a:highlight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9900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20750" y="2998450"/>
            <a:ext cx="1502501" cy="19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4297475" y="1834300"/>
            <a:ext cx="74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748950" y="217125"/>
            <a:ext cx="7936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645AD"/>
                </a:solidFill>
                <a:highlight>
                  <a:srgbClr val="FFFFFF"/>
                </a:highlight>
              </a:rPr>
              <a:t>Od 9 września 2015 królowa Elżbieta II była najdłużej panującym monarchą Wielkiej Brytanii; pobiła rekord królowej </a:t>
            </a:r>
            <a:r>
              <a:rPr lang="pl" sz="16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Wiktorii</a:t>
            </a:r>
            <a:r>
              <a:rPr lang="pl" sz="1600">
                <a:solidFill>
                  <a:srgbClr val="0645AD"/>
                </a:solidFill>
                <a:highlight>
                  <a:srgbClr val="FFFFFF"/>
                </a:highlight>
              </a:rPr>
              <a:t> (63 lata, 7 miesięcy i 2 dni), której była praprawnuczką. Od 13 października 2016 była najdłużej panującą żyjącą głową państwa na świecie.</a:t>
            </a:r>
            <a:endParaRPr sz="1600">
              <a:solidFill>
                <a:srgbClr val="0645AD"/>
              </a:solidFill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48950" y="1489550"/>
            <a:ext cx="7906500" cy="23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FF9900"/>
                </a:solidFill>
                <a:highlight>
                  <a:srgbClr val="F8F9FA"/>
                </a:highlight>
              </a:rPr>
              <a:t>As of 9 September 2015, Queen Elizabeth II was the longest-reigning British monarch; broke the record of Queen Victoria (63 years, 7 months and 2 days), of whom she was a great-great-granddaughter. As of October 13, 2016, she was the world's longest-serving reigning head of state.</a:t>
            </a:r>
            <a:endParaRPr sz="1600">
              <a:solidFill>
                <a:srgbClr val="FF9900"/>
              </a:solidFill>
              <a:highlight>
                <a:srgbClr val="F8F9FA"/>
              </a:highlight>
            </a:endParaRPr>
          </a:p>
          <a:p>
            <a:pPr indent="0" lvl="0" marL="0" marR="3810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9900"/>
              </a:solidFill>
              <a:highlight>
                <a:srgbClr val="F8F9FA"/>
              </a:highlight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9900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748950" y="217125"/>
            <a:ext cx="793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645AD"/>
              </a:solidFill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150" y="381350"/>
            <a:ext cx="4998791" cy="419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