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Dyńska" userId="138f8ede-35a4-4a2b-aa49-9c2d7a736da8" providerId="ADAL" clId="{4BDDE83A-6119-4730-A140-9A38308053A3}"/>
    <pc:docChg chg="undo custSel modSld">
      <pc:chgData name="Monika Dyńska" userId="138f8ede-35a4-4a2b-aa49-9c2d7a736da8" providerId="ADAL" clId="{4BDDE83A-6119-4730-A140-9A38308053A3}" dt="2024-01-27T12:09:08.453" v="14" actId="20577"/>
      <pc:docMkLst>
        <pc:docMk/>
      </pc:docMkLst>
      <pc:sldChg chg="addSp delSp modSp mod">
        <pc:chgData name="Monika Dyńska" userId="138f8ede-35a4-4a2b-aa49-9c2d7a736da8" providerId="ADAL" clId="{4BDDE83A-6119-4730-A140-9A38308053A3}" dt="2024-01-27T12:08:34.261" v="9" actId="20577"/>
        <pc:sldMkLst>
          <pc:docMk/>
          <pc:sldMk cId="2772397428" sldId="261"/>
        </pc:sldMkLst>
        <pc:spChg chg="mod">
          <ac:chgData name="Monika Dyńska" userId="138f8ede-35a4-4a2b-aa49-9c2d7a736da8" providerId="ADAL" clId="{4BDDE83A-6119-4730-A140-9A38308053A3}" dt="2024-01-27T12:08:15.112" v="5" actId="20577"/>
          <ac:spMkLst>
            <pc:docMk/>
            <pc:sldMk cId="2772397428" sldId="261"/>
            <ac:spMk id="2" creationId="{DA8F1310-F722-FDB0-13D8-2418D1EDB954}"/>
          </ac:spMkLst>
        </pc:spChg>
        <pc:spChg chg="add del mod">
          <ac:chgData name="Monika Dyńska" userId="138f8ede-35a4-4a2b-aa49-9c2d7a736da8" providerId="ADAL" clId="{4BDDE83A-6119-4730-A140-9A38308053A3}" dt="2024-01-27T12:08:34.261" v="9" actId="20577"/>
          <ac:spMkLst>
            <pc:docMk/>
            <pc:sldMk cId="2772397428" sldId="261"/>
            <ac:spMk id="7" creationId="{C05B80A7-B75E-E79A-E60F-B206B7CE6104}"/>
          </ac:spMkLst>
        </pc:spChg>
      </pc:sldChg>
      <pc:sldChg chg="modSp mod">
        <pc:chgData name="Monika Dyńska" userId="138f8ede-35a4-4a2b-aa49-9c2d7a736da8" providerId="ADAL" clId="{4BDDE83A-6119-4730-A140-9A38308053A3}" dt="2024-01-27T12:09:08.453" v="14" actId="20577"/>
        <pc:sldMkLst>
          <pc:docMk/>
          <pc:sldMk cId="1315002499" sldId="262"/>
        </pc:sldMkLst>
        <pc:spChg chg="mod">
          <ac:chgData name="Monika Dyńska" userId="138f8ede-35a4-4a2b-aa49-9c2d7a736da8" providerId="ADAL" clId="{4BDDE83A-6119-4730-A140-9A38308053A3}" dt="2024-01-27T12:09:08.453" v="14" actId="20577"/>
          <ac:spMkLst>
            <pc:docMk/>
            <pc:sldMk cId="1315002499" sldId="262"/>
            <ac:spMk id="3" creationId="{400F3AFE-51B7-05CE-39D2-C81E31341BA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4B7A34-936F-FEC0-9696-9E8A92035E8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58F865C-B6AF-86C6-FDDB-D720329E0A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D3ABB71-1B86-5335-6B39-B96A9290168F}"/>
              </a:ext>
            </a:extLst>
          </p:cNvPr>
          <p:cNvSpPr>
            <a:spLocks noGrp="1"/>
          </p:cNvSpPr>
          <p:nvPr>
            <p:ph type="dt" sz="half" idx="10"/>
          </p:nvPr>
        </p:nvSpPr>
        <p:spPr/>
        <p:txBody>
          <a:bodyPr/>
          <a:lstStyle/>
          <a:p>
            <a:fld id="{314D6169-AB7D-4AB4-889C-7FA818AF959C}" type="datetimeFigureOut">
              <a:rPr lang="pl-PL" smtClean="0"/>
              <a:t>27.01.2024</a:t>
            </a:fld>
            <a:endParaRPr lang="pl-PL"/>
          </a:p>
        </p:txBody>
      </p:sp>
      <p:sp>
        <p:nvSpPr>
          <p:cNvPr id="5" name="Symbol zastępczy stopki 4">
            <a:extLst>
              <a:ext uri="{FF2B5EF4-FFF2-40B4-BE49-F238E27FC236}">
                <a16:creationId xmlns:a16="http://schemas.microsoft.com/office/drawing/2014/main" id="{E1E554C7-E711-7CC8-0975-0784D50003C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888EF7F-DEB5-253C-998B-68CBC6B2DFE6}"/>
              </a:ext>
            </a:extLst>
          </p:cNvPr>
          <p:cNvSpPr>
            <a:spLocks noGrp="1"/>
          </p:cNvSpPr>
          <p:nvPr>
            <p:ph type="sldNum" sz="quarter" idx="12"/>
          </p:nvPr>
        </p:nvSpPr>
        <p:spPr/>
        <p:txBody>
          <a:bodyPr/>
          <a:lstStyle/>
          <a:p>
            <a:fld id="{2515A6A6-4472-4A13-A0DB-7100CBA22DB9}" type="slidenum">
              <a:rPr lang="pl-PL" smtClean="0"/>
              <a:t>‹#›</a:t>
            </a:fld>
            <a:endParaRPr lang="pl-PL"/>
          </a:p>
        </p:txBody>
      </p:sp>
    </p:spTree>
    <p:extLst>
      <p:ext uri="{BB962C8B-B14F-4D97-AF65-F5344CB8AC3E}">
        <p14:creationId xmlns:p14="http://schemas.microsoft.com/office/powerpoint/2010/main" val="124308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DE232D-A0A4-22F0-A751-FFC7173CA0B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7BAD9595-8A16-AE46-BC87-551A05828F00}"/>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65C1124-FF37-86EC-3218-9D43990A0F8C}"/>
              </a:ext>
            </a:extLst>
          </p:cNvPr>
          <p:cNvSpPr>
            <a:spLocks noGrp="1"/>
          </p:cNvSpPr>
          <p:nvPr>
            <p:ph type="dt" sz="half" idx="10"/>
          </p:nvPr>
        </p:nvSpPr>
        <p:spPr/>
        <p:txBody>
          <a:bodyPr/>
          <a:lstStyle/>
          <a:p>
            <a:fld id="{314D6169-AB7D-4AB4-889C-7FA818AF959C}" type="datetimeFigureOut">
              <a:rPr lang="pl-PL" smtClean="0"/>
              <a:t>27.01.2024</a:t>
            </a:fld>
            <a:endParaRPr lang="pl-PL"/>
          </a:p>
        </p:txBody>
      </p:sp>
      <p:sp>
        <p:nvSpPr>
          <p:cNvPr id="5" name="Symbol zastępczy stopki 4">
            <a:extLst>
              <a:ext uri="{FF2B5EF4-FFF2-40B4-BE49-F238E27FC236}">
                <a16:creationId xmlns:a16="http://schemas.microsoft.com/office/drawing/2014/main" id="{D2FCD333-E889-9FFD-A112-50E00205D9D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A57B2A2-21BB-E66E-F198-913F090973EC}"/>
              </a:ext>
            </a:extLst>
          </p:cNvPr>
          <p:cNvSpPr>
            <a:spLocks noGrp="1"/>
          </p:cNvSpPr>
          <p:nvPr>
            <p:ph type="sldNum" sz="quarter" idx="12"/>
          </p:nvPr>
        </p:nvSpPr>
        <p:spPr/>
        <p:txBody>
          <a:bodyPr/>
          <a:lstStyle/>
          <a:p>
            <a:fld id="{2515A6A6-4472-4A13-A0DB-7100CBA22DB9}" type="slidenum">
              <a:rPr lang="pl-PL" smtClean="0"/>
              <a:t>‹#›</a:t>
            </a:fld>
            <a:endParaRPr lang="pl-PL"/>
          </a:p>
        </p:txBody>
      </p:sp>
    </p:spTree>
    <p:extLst>
      <p:ext uri="{BB962C8B-B14F-4D97-AF65-F5344CB8AC3E}">
        <p14:creationId xmlns:p14="http://schemas.microsoft.com/office/powerpoint/2010/main" val="319091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36EE1E0-A659-EE6E-515F-EFF92BDE0E4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BF4CD19-B15B-C491-3426-FB5FF1FBEBB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DF4D24A-3EDE-B134-C287-084D5F2ACACC}"/>
              </a:ext>
            </a:extLst>
          </p:cNvPr>
          <p:cNvSpPr>
            <a:spLocks noGrp="1"/>
          </p:cNvSpPr>
          <p:nvPr>
            <p:ph type="dt" sz="half" idx="10"/>
          </p:nvPr>
        </p:nvSpPr>
        <p:spPr/>
        <p:txBody>
          <a:bodyPr/>
          <a:lstStyle/>
          <a:p>
            <a:fld id="{314D6169-AB7D-4AB4-889C-7FA818AF959C}" type="datetimeFigureOut">
              <a:rPr lang="pl-PL" smtClean="0"/>
              <a:t>27.01.2024</a:t>
            </a:fld>
            <a:endParaRPr lang="pl-PL"/>
          </a:p>
        </p:txBody>
      </p:sp>
      <p:sp>
        <p:nvSpPr>
          <p:cNvPr id="5" name="Symbol zastępczy stopki 4">
            <a:extLst>
              <a:ext uri="{FF2B5EF4-FFF2-40B4-BE49-F238E27FC236}">
                <a16:creationId xmlns:a16="http://schemas.microsoft.com/office/drawing/2014/main" id="{F762A69D-B281-75CC-419F-C8A6EACF1B3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64FEA08-B0AC-362D-9236-5DE0877C5AF6}"/>
              </a:ext>
            </a:extLst>
          </p:cNvPr>
          <p:cNvSpPr>
            <a:spLocks noGrp="1"/>
          </p:cNvSpPr>
          <p:nvPr>
            <p:ph type="sldNum" sz="quarter" idx="12"/>
          </p:nvPr>
        </p:nvSpPr>
        <p:spPr/>
        <p:txBody>
          <a:bodyPr/>
          <a:lstStyle/>
          <a:p>
            <a:fld id="{2515A6A6-4472-4A13-A0DB-7100CBA22DB9}" type="slidenum">
              <a:rPr lang="pl-PL" smtClean="0"/>
              <a:t>‹#›</a:t>
            </a:fld>
            <a:endParaRPr lang="pl-PL"/>
          </a:p>
        </p:txBody>
      </p:sp>
    </p:spTree>
    <p:extLst>
      <p:ext uri="{BB962C8B-B14F-4D97-AF65-F5344CB8AC3E}">
        <p14:creationId xmlns:p14="http://schemas.microsoft.com/office/powerpoint/2010/main" val="370665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7C90FA-67C3-F728-19DF-F48923DFB40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C221153-124A-E3B3-215E-7831A5D6458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EB58139-C981-C360-D359-64263E121DE5}"/>
              </a:ext>
            </a:extLst>
          </p:cNvPr>
          <p:cNvSpPr>
            <a:spLocks noGrp="1"/>
          </p:cNvSpPr>
          <p:nvPr>
            <p:ph type="dt" sz="half" idx="10"/>
          </p:nvPr>
        </p:nvSpPr>
        <p:spPr/>
        <p:txBody>
          <a:bodyPr/>
          <a:lstStyle/>
          <a:p>
            <a:fld id="{314D6169-AB7D-4AB4-889C-7FA818AF959C}" type="datetimeFigureOut">
              <a:rPr lang="pl-PL" smtClean="0"/>
              <a:t>27.01.2024</a:t>
            </a:fld>
            <a:endParaRPr lang="pl-PL"/>
          </a:p>
        </p:txBody>
      </p:sp>
      <p:sp>
        <p:nvSpPr>
          <p:cNvPr id="5" name="Symbol zastępczy stopki 4">
            <a:extLst>
              <a:ext uri="{FF2B5EF4-FFF2-40B4-BE49-F238E27FC236}">
                <a16:creationId xmlns:a16="http://schemas.microsoft.com/office/drawing/2014/main" id="{8FDD733F-A4C7-74A4-399D-658EE86DB6F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BBA6A8E-F456-11CF-0067-C34D0684B3FE}"/>
              </a:ext>
            </a:extLst>
          </p:cNvPr>
          <p:cNvSpPr>
            <a:spLocks noGrp="1"/>
          </p:cNvSpPr>
          <p:nvPr>
            <p:ph type="sldNum" sz="quarter" idx="12"/>
          </p:nvPr>
        </p:nvSpPr>
        <p:spPr/>
        <p:txBody>
          <a:bodyPr/>
          <a:lstStyle/>
          <a:p>
            <a:fld id="{2515A6A6-4472-4A13-A0DB-7100CBA22DB9}" type="slidenum">
              <a:rPr lang="pl-PL" smtClean="0"/>
              <a:t>‹#›</a:t>
            </a:fld>
            <a:endParaRPr lang="pl-PL"/>
          </a:p>
        </p:txBody>
      </p:sp>
    </p:spTree>
    <p:extLst>
      <p:ext uri="{BB962C8B-B14F-4D97-AF65-F5344CB8AC3E}">
        <p14:creationId xmlns:p14="http://schemas.microsoft.com/office/powerpoint/2010/main" val="205034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C5ADE2-5EE8-CBB2-79AD-B758FF3CD44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BB5ED84-48EA-CFC8-BFF3-3CEAAEEAA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5DB4918C-8EC6-726F-E522-162B38524E22}"/>
              </a:ext>
            </a:extLst>
          </p:cNvPr>
          <p:cNvSpPr>
            <a:spLocks noGrp="1"/>
          </p:cNvSpPr>
          <p:nvPr>
            <p:ph type="dt" sz="half" idx="10"/>
          </p:nvPr>
        </p:nvSpPr>
        <p:spPr/>
        <p:txBody>
          <a:bodyPr/>
          <a:lstStyle/>
          <a:p>
            <a:fld id="{314D6169-AB7D-4AB4-889C-7FA818AF959C}" type="datetimeFigureOut">
              <a:rPr lang="pl-PL" smtClean="0"/>
              <a:t>27.01.2024</a:t>
            </a:fld>
            <a:endParaRPr lang="pl-PL"/>
          </a:p>
        </p:txBody>
      </p:sp>
      <p:sp>
        <p:nvSpPr>
          <p:cNvPr id="5" name="Symbol zastępczy stopki 4">
            <a:extLst>
              <a:ext uri="{FF2B5EF4-FFF2-40B4-BE49-F238E27FC236}">
                <a16:creationId xmlns:a16="http://schemas.microsoft.com/office/drawing/2014/main" id="{28837782-953C-9614-D23F-EE7FE56EA18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F6D3D43-6F05-5A07-7D5E-61299ACC90E0}"/>
              </a:ext>
            </a:extLst>
          </p:cNvPr>
          <p:cNvSpPr>
            <a:spLocks noGrp="1"/>
          </p:cNvSpPr>
          <p:nvPr>
            <p:ph type="sldNum" sz="quarter" idx="12"/>
          </p:nvPr>
        </p:nvSpPr>
        <p:spPr/>
        <p:txBody>
          <a:bodyPr/>
          <a:lstStyle/>
          <a:p>
            <a:fld id="{2515A6A6-4472-4A13-A0DB-7100CBA22DB9}" type="slidenum">
              <a:rPr lang="pl-PL" smtClean="0"/>
              <a:t>‹#›</a:t>
            </a:fld>
            <a:endParaRPr lang="pl-PL"/>
          </a:p>
        </p:txBody>
      </p:sp>
    </p:spTree>
    <p:extLst>
      <p:ext uri="{BB962C8B-B14F-4D97-AF65-F5344CB8AC3E}">
        <p14:creationId xmlns:p14="http://schemas.microsoft.com/office/powerpoint/2010/main" val="183005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FE91EE-ACB3-5D18-8F83-1E4CF12C3DA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B4E2F88-236A-2DED-C4FB-C71AA77025F4}"/>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9291E3B-C64D-E5D2-2634-3A5E145E4BF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FCB37ED-2B76-0B57-97B4-2E516FDEA17F}"/>
              </a:ext>
            </a:extLst>
          </p:cNvPr>
          <p:cNvSpPr>
            <a:spLocks noGrp="1"/>
          </p:cNvSpPr>
          <p:nvPr>
            <p:ph type="dt" sz="half" idx="10"/>
          </p:nvPr>
        </p:nvSpPr>
        <p:spPr/>
        <p:txBody>
          <a:bodyPr/>
          <a:lstStyle/>
          <a:p>
            <a:fld id="{314D6169-AB7D-4AB4-889C-7FA818AF959C}" type="datetimeFigureOut">
              <a:rPr lang="pl-PL" smtClean="0"/>
              <a:t>27.01.2024</a:t>
            </a:fld>
            <a:endParaRPr lang="pl-PL"/>
          </a:p>
        </p:txBody>
      </p:sp>
      <p:sp>
        <p:nvSpPr>
          <p:cNvPr id="6" name="Symbol zastępczy stopki 5">
            <a:extLst>
              <a:ext uri="{FF2B5EF4-FFF2-40B4-BE49-F238E27FC236}">
                <a16:creationId xmlns:a16="http://schemas.microsoft.com/office/drawing/2014/main" id="{886DD02D-09B5-9DB1-D22D-D6DC2E7C093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FE51FDD-C3D8-4CF9-00D1-AF90677C56AE}"/>
              </a:ext>
            </a:extLst>
          </p:cNvPr>
          <p:cNvSpPr>
            <a:spLocks noGrp="1"/>
          </p:cNvSpPr>
          <p:nvPr>
            <p:ph type="sldNum" sz="quarter" idx="12"/>
          </p:nvPr>
        </p:nvSpPr>
        <p:spPr/>
        <p:txBody>
          <a:bodyPr/>
          <a:lstStyle/>
          <a:p>
            <a:fld id="{2515A6A6-4472-4A13-A0DB-7100CBA22DB9}" type="slidenum">
              <a:rPr lang="pl-PL" smtClean="0"/>
              <a:t>‹#›</a:t>
            </a:fld>
            <a:endParaRPr lang="pl-PL"/>
          </a:p>
        </p:txBody>
      </p:sp>
    </p:spTree>
    <p:extLst>
      <p:ext uri="{BB962C8B-B14F-4D97-AF65-F5344CB8AC3E}">
        <p14:creationId xmlns:p14="http://schemas.microsoft.com/office/powerpoint/2010/main" val="76387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3FA598-6CF0-F55C-728B-E27AEBDAB033}"/>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35E18917-0863-40FF-D4B4-0FEB0A6A84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EBA826DC-4E82-A8F8-1F2C-41F48D64CA7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0AB671EE-F3E6-C6AE-C8DE-05B4F52B02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254E2047-DD1C-1580-BA3A-4B38BD05242E}"/>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4FE01396-D30B-9E4B-4C38-38D1A75A8B4E}"/>
              </a:ext>
            </a:extLst>
          </p:cNvPr>
          <p:cNvSpPr>
            <a:spLocks noGrp="1"/>
          </p:cNvSpPr>
          <p:nvPr>
            <p:ph type="dt" sz="half" idx="10"/>
          </p:nvPr>
        </p:nvSpPr>
        <p:spPr/>
        <p:txBody>
          <a:bodyPr/>
          <a:lstStyle/>
          <a:p>
            <a:fld id="{314D6169-AB7D-4AB4-889C-7FA818AF959C}" type="datetimeFigureOut">
              <a:rPr lang="pl-PL" smtClean="0"/>
              <a:t>27.01.2024</a:t>
            </a:fld>
            <a:endParaRPr lang="pl-PL"/>
          </a:p>
        </p:txBody>
      </p:sp>
      <p:sp>
        <p:nvSpPr>
          <p:cNvPr id="8" name="Symbol zastępczy stopki 7">
            <a:extLst>
              <a:ext uri="{FF2B5EF4-FFF2-40B4-BE49-F238E27FC236}">
                <a16:creationId xmlns:a16="http://schemas.microsoft.com/office/drawing/2014/main" id="{EC626CB8-D3EA-3EAA-FD64-36B0A3D2E1E6}"/>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E29D84B-B28C-34AC-F92A-51DE48DC89D0}"/>
              </a:ext>
            </a:extLst>
          </p:cNvPr>
          <p:cNvSpPr>
            <a:spLocks noGrp="1"/>
          </p:cNvSpPr>
          <p:nvPr>
            <p:ph type="sldNum" sz="quarter" idx="12"/>
          </p:nvPr>
        </p:nvSpPr>
        <p:spPr/>
        <p:txBody>
          <a:bodyPr/>
          <a:lstStyle/>
          <a:p>
            <a:fld id="{2515A6A6-4472-4A13-A0DB-7100CBA22DB9}" type="slidenum">
              <a:rPr lang="pl-PL" smtClean="0"/>
              <a:t>‹#›</a:t>
            </a:fld>
            <a:endParaRPr lang="pl-PL"/>
          </a:p>
        </p:txBody>
      </p:sp>
    </p:spTree>
    <p:extLst>
      <p:ext uri="{BB962C8B-B14F-4D97-AF65-F5344CB8AC3E}">
        <p14:creationId xmlns:p14="http://schemas.microsoft.com/office/powerpoint/2010/main" val="49549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C02181-507C-792F-D5E5-867E6769FEB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7F33A89-EB83-1FF6-58A6-80FFD24E8219}"/>
              </a:ext>
            </a:extLst>
          </p:cNvPr>
          <p:cNvSpPr>
            <a:spLocks noGrp="1"/>
          </p:cNvSpPr>
          <p:nvPr>
            <p:ph type="dt" sz="half" idx="10"/>
          </p:nvPr>
        </p:nvSpPr>
        <p:spPr/>
        <p:txBody>
          <a:bodyPr/>
          <a:lstStyle/>
          <a:p>
            <a:fld id="{314D6169-AB7D-4AB4-889C-7FA818AF959C}" type="datetimeFigureOut">
              <a:rPr lang="pl-PL" smtClean="0"/>
              <a:t>27.01.2024</a:t>
            </a:fld>
            <a:endParaRPr lang="pl-PL"/>
          </a:p>
        </p:txBody>
      </p:sp>
      <p:sp>
        <p:nvSpPr>
          <p:cNvPr id="4" name="Symbol zastępczy stopki 3">
            <a:extLst>
              <a:ext uri="{FF2B5EF4-FFF2-40B4-BE49-F238E27FC236}">
                <a16:creationId xmlns:a16="http://schemas.microsoft.com/office/drawing/2014/main" id="{89428BFD-2DE2-44DF-B1E3-897C4BA9DD7A}"/>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7F1B35B-8956-F9A9-2883-539737BD4ED7}"/>
              </a:ext>
            </a:extLst>
          </p:cNvPr>
          <p:cNvSpPr>
            <a:spLocks noGrp="1"/>
          </p:cNvSpPr>
          <p:nvPr>
            <p:ph type="sldNum" sz="quarter" idx="12"/>
          </p:nvPr>
        </p:nvSpPr>
        <p:spPr/>
        <p:txBody>
          <a:bodyPr/>
          <a:lstStyle/>
          <a:p>
            <a:fld id="{2515A6A6-4472-4A13-A0DB-7100CBA22DB9}" type="slidenum">
              <a:rPr lang="pl-PL" smtClean="0"/>
              <a:t>‹#›</a:t>
            </a:fld>
            <a:endParaRPr lang="pl-PL"/>
          </a:p>
        </p:txBody>
      </p:sp>
    </p:spTree>
    <p:extLst>
      <p:ext uri="{BB962C8B-B14F-4D97-AF65-F5344CB8AC3E}">
        <p14:creationId xmlns:p14="http://schemas.microsoft.com/office/powerpoint/2010/main" val="197313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F48D95E-E3F8-0E2A-1647-C4925ACE5D9F}"/>
              </a:ext>
            </a:extLst>
          </p:cNvPr>
          <p:cNvSpPr>
            <a:spLocks noGrp="1"/>
          </p:cNvSpPr>
          <p:nvPr>
            <p:ph type="dt" sz="half" idx="10"/>
          </p:nvPr>
        </p:nvSpPr>
        <p:spPr/>
        <p:txBody>
          <a:bodyPr/>
          <a:lstStyle/>
          <a:p>
            <a:fld id="{314D6169-AB7D-4AB4-889C-7FA818AF959C}" type="datetimeFigureOut">
              <a:rPr lang="pl-PL" smtClean="0"/>
              <a:t>27.01.2024</a:t>
            </a:fld>
            <a:endParaRPr lang="pl-PL"/>
          </a:p>
        </p:txBody>
      </p:sp>
      <p:sp>
        <p:nvSpPr>
          <p:cNvPr id="3" name="Symbol zastępczy stopki 2">
            <a:extLst>
              <a:ext uri="{FF2B5EF4-FFF2-40B4-BE49-F238E27FC236}">
                <a16:creationId xmlns:a16="http://schemas.microsoft.com/office/drawing/2014/main" id="{462DF380-A79B-6DEB-4CE5-DE122E154CD3}"/>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AAD33E97-DB8B-AA06-8E3B-256ED5DB81A7}"/>
              </a:ext>
            </a:extLst>
          </p:cNvPr>
          <p:cNvSpPr>
            <a:spLocks noGrp="1"/>
          </p:cNvSpPr>
          <p:nvPr>
            <p:ph type="sldNum" sz="quarter" idx="12"/>
          </p:nvPr>
        </p:nvSpPr>
        <p:spPr/>
        <p:txBody>
          <a:bodyPr/>
          <a:lstStyle/>
          <a:p>
            <a:fld id="{2515A6A6-4472-4A13-A0DB-7100CBA22DB9}" type="slidenum">
              <a:rPr lang="pl-PL" smtClean="0"/>
              <a:t>‹#›</a:t>
            </a:fld>
            <a:endParaRPr lang="pl-PL"/>
          </a:p>
        </p:txBody>
      </p:sp>
    </p:spTree>
    <p:extLst>
      <p:ext uri="{BB962C8B-B14F-4D97-AF65-F5344CB8AC3E}">
        <p14:creationId xmlns:p14="http://schemas.microsoft.com/office/powerpoint/2010/main" val="161136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A1D5E3-1002-08F8-E435-2826EA5BDA4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BC53D52-AEA7-024D-E5D8-4B423DB583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20A74F7-B0E4-CD5E-F437-DC40406FB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78499A3-042F-B5B3-A136-CFB4198F6186}"/>
              </a:ext>
            </a:extLst>
          </p:cNvPr>
          <p:cNvSpPr>
            <a:spLocks noGrp="1"/>
          </p:cNvSpPr>
          <p:nvPr>
            <p:ph type="dt" sz="half" idx="10"/>
          </p:nvPr>
        </p:nvSpPr>
        <p:spPr/>
        <p:txBody>
          <a:bodyPr/>
          <a:lstStyle/>
          <a:p>
            <a:fld id="{314D6169-AB7D-4AB4-889C-7FA818AF959C}" type="datetimeFigureOut">
              <a:rPr lang="pl-PL" smtClean="0"/>
              <a:t>27.01.2024</a:t>
            </a:fld>
            <a:endParaRPr lang="pl-PL"/>
          </a:p>
        </p:txBody>
      </p:sp>
      <p:sp>
        <p:nvSpPr>
          <p:cNvPr id="6" name="Symbol zastępczy stopki 5">
            <a:extLst>
              <a:ext uri="{FF2B5EF4-FFF2-40B4-BE49-F238E27FC236}">
                <a16:creationId xmlns:a16="http://schemas.microsoft.com/office/drawing/2014/main" id="{279BBA83-5ACB-2571-4DED-17C377BDD8C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0F529CD-7F1D-7D4F-BFBC-C327C8E9A2E5}"/>
              </a:ext>
            </a:extLst>
          </p:cNvPr>
          <p:cNvSpPr>
            <a:spLocks noGrp="1"/>
          </p:cNvSpPr>
          <p:nvPr>
            <p:ph type="sldNum" sz="quarter" idx="12"/>
          </p:nvPr>
        </p:nvSpPr>
        <p:spPr/>
        <p:txBody>
          <a:bodyPr/>
          <a:lstStyle/>
          <a:p>
            <a:fld id="{2515A6A6-4472-4A13-A0DB-7100CBA22DB9}" type="slidenum">
              <a:rPr lang="pl-PL" smtClean="0"/>
              <a:t>‹#›</a:t>
            </a:fld>
            <a:endParaRPr lang="pl-PL"/>
          </a:p>
        </p:txBody>
      </p:sp>
    </p:spTree>
    <p:extLst>
      <p:ext uri="{BB962C8B-B14F-4D97-AF65-F5344CB8AC3E}">
        <p14:creationId xmlns:p14="http://schemas.microsoft.com/office/powerpoint/2010/main" val="227037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3867E8-FE9C-7507-AEAD-5733EDE1B31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C610936-E87F-7B3E-523B-539F13412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48095A79-6E49-3559-EC65-7D0141BA8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AA7E09D-A190-748E-7E8A-49C248A29D6D}"/>
              </a:ext>
            </a:extLst>
          </p:cNvPr>
          <p:cNvSpPr>
            <a:spLocks noGrp="1"/>
          </p:cNvSpPr>
          <p:nvPr>
            <p:ph type="dt" sz="half" idx="10"/>
          </p:nvPr>
        </p:nvSpPr>
        <p:spPr/>
        <p:txBody>
          <a:bodyPr/>
          <a:lstStyle/>
          <a:p>
            <a:fld id="{314D6169-AB7D-4AB4-889C-7FA818AF959C}" type="datetimeFigureOut">
              <a:rPr lang="pl-PL" smtClean="0"/>
              <a:t>27.01.2024</a:t>
            </a:fld>
            <a:endParaRPr lang="pl-PL"/>
          </a:p>
        </p:txBody>
      </p:sp>
      <p:sp>
        <p:nvSpPr>
          <p:cNvPr id="6" name="Symbol zastępczy stopki 5">
            <a:extLst>
              <a:ext uri="{FF2B5EF4-FFF2-40B4-BE49-F238E27FC236}">
                <a16:creationId xmlns:a16="http://schemas.microsoft.com/office/drawing/2014/main" id="{376900D5-DE14-8577-EC23-41394CB7BBD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5DE344C-6922-EE7D-9EA6-3ADA5B927454}"/>
              </a:ext>
            </a:extLst>
          </p:cNvPr>
          <p:cNvSpPr>
            <a:spLocks noGrp="1"/>
          </p:cNvSpPr>
          <p:nvPr>
            <p:ph type="sldNum" sz="quarter" idx="12"/>
          </p:nvPr>
        </p:nvSpPr>
        <p:spPr/>
        <p:txBody>
          <a:bodyPr/>
          <a:lstStyle/>
          <a:p>
            <a:fld id="{2515A6A6-4472-4A13-A0DB-7100CBA22DB9}" type="slidenum">
              <a:rPr lang="pl-PL" smtClean="0"/>
              <a:t>‹#›</a:t>
            </a:fld>
            <a:endParaRPr lang="pl-PL"/>
          </a:p>
        </p:txBody>
      </p:sp>
    </p:spTree>
    <p:extLst>
      <p:ext uri="{BB962C8B-B14F-4D97-AF65-F5344CB8AC3E}">
        <p14:creationId xmlns:p14="http://schemas.microsoft.com/office/powerpoint/2010/main" val="187946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625874B-AA04-9D4E-65ED-D2E404958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47C565AE-1CF4-D2C7-5389-5A37A4A90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7ED44B7-1992-0D23-B3E2-E7B9CEFF6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D6169-AB7D-4AB4-889C-7FA818AF959C}" type="datetimeFigureOut">
              <a:rPr lang="pl-PL" smtClean="0"/>
              <a:t>27.01.2024</a:t>
            </a:fld>
            <a:endParaRPr lang="pl-PL"/>
          </a:p>
        </p:txBody>
      </p:sp>
      <p:sp>
        <p:nvSpPr>
          <p:cNvPr id="5" name="Symbol zastępczy stopki 4">
            <a:extLst>
              <a:ext uri="{FF2B5EF4-FFF2-40B4-BE49-F238E27FC236}">
                <a16:creationId xmlns:a16="http://schemas.microsoft.com/office/drawing/2014/main" id="{F94717BD-0794-CB99-145F-9E58E4EF7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5071529-C214-668B-4C5C-93A286132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5A6A6-4472-4A13-A0DB-7100CBA22DB9}" type="slidenum">
              <a:rPr lang="pl-PL" smtClean="0"/>
              <a:t>‹#›</a:t>
            </a:fld>
            <a:endParaRPr lang="pl-PL"/>
          </a:p>
        </p:txBody>
      </p:sp>
    </p:spTree>
    <p:extLst>
      <p:ext uri="{BB962C8B-B14F-4D97-AF65-F5344CB8AC3E}">
        <p14:creationId xmlns:p14="http://schemas.microsoft.com/office/powerpoint/2010/main" val="144098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f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ADB9790A-0EC1-4072-60AE-B392B10A6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38"/>
            <a:ext cx="12191999" cy="6881478"/>
          </a:xfrm>
          <a:prstGeom prst="rect">
            <a:avLst/>
          </a:prstGeom>
        </p:spPr>
      </p:pic>
      <p:sp>
        <p:nvSpPr>
          <p:cNvPr id="2" name="Tytuł 1">
            <a:extLst>
              <a:ext uri="{FF2B5EF4-FFF2-40B4-BE49-F238E27FC236}">
                <a16:creationId xmlns:a16="http://schemas.microsoft.com/office/drawing/2014/main" id="{D4F87F88-D556-1CB6-6885-1E45A5A3558F}"/>
              </a:ext>
            </a:extLst>
          </p:cNvPr>
          <p:cNvSpPr>
            <a:spLocks noGrp="1"/>
          </p:cNvSpPr>
          <p:nvPr>
            <p:ph type="ctrTitle"/>
          </p:nvPr>
        </p:nvSpPr>
        <p:spPr/>
        <p:txBody>
          <a:bodyPr>
            <a:normAutofit/>
          </a:bodyPr>
          <a:lstStyle/>
          <a:p>
            <a:r>
              <a:rPr lang="pl-PL" b="0" i="0" dirty="0">
                <a:solidFill>
                  <a:srgbClr val="663300"/>
                </a:solidFill>
                <a:effectLst/>
                <a:latin typeface="Helvetica Neue"/>
              </a:rPr>
              <a:t> </a:t>
            </a:r>
            <a:r>
              <a:rPr lang="pl-PL" b="0" dirty="0">
                <a:solidFill>
                  <a:srgbClr val="663300"/>
                </a:solidFill>
                <a:effectLst/>
                <a:latin typeface="Freestyle Script" panose="030804020302050B0404" pitchFamily="66" charset="0"/>
              </a:rPr>
              <a:t>NIEZATARTE ŚLADY GETTA WARSZAWSKIEGO</a:t>
            </a:r>
            <a:endParaRPr lang="pl-PL" dirty="0">
              <a:solidFill>
                <a:srgbClr val="663300"/>
              </a:solidFill>
              <a:latin typeface="Freestyle Script" panose="030804020302050B0404" pitchFamily="66" charset="0"/>
            </a:endParaRPr>
          </a:p>
        </p:txBody>
      </p:sp>
      <p:sp>
        <p:nvSpPr>
          <p:cNvPr id="3" name="Podtytuł 2">
            <a:extLst>
              <a:ext uri="{FF2B5EF4-FFF2-40B4-BE49-F238E27FC236}">
                <a16:creationId xmlns:a16="http://schemas.microsoft.com/office/drawing/2014/main" id="{1328B8CA-40A4-481B-F8DC-3EE4CCDEE6DC}"/>
              </a:ext>
            </a:extLst>
          </p:cNvPr>
          <p:cNvSpPr>
            <a:spLocks noGrp="1"/>
          </p:cNvSpPr>
          <p:nvPr>
            <p:ph type="subTitle" idx="1"/>
          </p:nvPr>
        </p:nvSpPr>
        <p:spPr/>
        <p:txBody>
          <a:bodyPr>
            <a:normAutofit/>
          </a:bodyPr>
          <a:lstStyle/>
          <a:p>
            <a:r>
              <a:rPr lang="pl-PL" sz="2800" dirty="0">
                <a:solidFill>
                  <a:srgbClr val="663300"/>
                </a:solidFill>
                <a:latin typeface="Bell MT" panose="02020503060305020303" pitchFamily="18" charset="0"/>
              </a:rPr>
              <a:t>Małgorzata Pogorzelska 8b</a:t>
            </a:r>
          </a:p>
        </p:txBody>
      </p:sp>
    </p:spTree>
    <p:extLst>
      <p:ext uri="{BB962C8B-B14F-4D97-AF65-F5344CB8AC3E}">
        <p14:creationId xmlns:p14="http://schemas.microsoft.com/office/powerpoint/2010/main" val="4586772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a:extLst>
              <a:ext uri="{FF2B5EF4-FFF2-40B4-BE49-F238E27FC236}">
                <a16:creationId xmlns:a16="http://schemas.microsoft.com/office/drawing/2014/main" id="{BC3F384B-5513-71BF-515E-3160498FEC3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75100" y="-1741981"/>
            <a:ext cx="16729262" cy="9442425"/>
          </a:xfrm>
        </p:spPr>
      </p:pic>
      <p:sp>
        <p:nvSpPr>
          <p:cNvPr id="2" name="Tytuł 1">
            <a:extLst>
              <a:ext uri="{FF2B5EF4-FFF2-40B4-BE49-F238E27FC236}">
                <a16:creationId xmlns:a16="http://schemas.microsoft.com/office/drawing/2014/main" id="{CD2E7393-710C-EB51-BE34-3A75C91E6542}"/>
              </a:ext>
            </a:extLst>
          </p:cNvPr>
          <p:cNvSpPr>
            <a:spLocks noGrp="1"/>
          </p:cNvSpPr>
          <p:nvPr>
            <p:ph type="title"/>
          </p:nvPr>
        </p:nvSpPr>
        <p:spPr>
          <a:xfrm>
            <a:off x="262294" y="487168"/>
            <a:ext cx="10989906" cy="4542032"/>
          </a:xfrm>
        </p:spPr>
        <p:txBody>
          <a:bodyPr>
            <a:normAutofit/>
          </a:bodyPr>
          <a:lstStyle/>
          <a:p>
            <a:r>
              <a:rPr lang="pl-PL" sz="11500" dirty="0" err="1">
                <a:latin typeface="Freestyle Script" panose="030804020302050B0404" pitchFamily="66" charset="0"/>
              </a:rPr>
              <a:t>Zydowski</a:t>
            </a:r>
            <a:r>
              <a:rPr lang="pl-PL" sz="11500" dirty="0">
                <a:latin typeface="Freestyle Script" panose="030804020302050B0404" pitchFamily="66" charset="0"/>
              </a:rPr>
              <a:t> Instytut</a:t>
            </a:r>
            <a:br>
              <a:rPr lang="pl-PL" sz="11500" dirty="0">
                <a:latin typeface="Freestyle Script" panose="030804020302050B0404" pitchFamily="66" charset="0"/>
              </a:rPr>
            </a:br>
            <a:r>
              <a:rPr lang="pl-PL" sz="11500" dirty="0" err="1">
                <a:latin typeface="Freestyle Script" panose="030804020302050B0404" pitchFamily="66" charset="0"/>
              </a:rPr>
              <a:t>Historyczmy</a:t>
            </a:r>
            <a:br>
              <a:rPr lang="pl-PL" sz="13800" dirty="0">
                <a:latin typeface="Freestyle Script" panose="030804020302050B0404" pitchFamily="66" charset="0"/>
              </a:rPr>
            </a:br>
            <a:endParaRPr lang="pl-PL" dirty="0"/>
          </a:p>
        </p:txBody>
      </p:sp>
      <p:sp>
        <p:nvSpPr>
          <p:cNvPr id="4" name="Symbol zastępczy zawartości 3">
            <a:extLst>
              <a:ext uri="{FF2B5EF4-FFF2-40B4-BE49-F238E27FC236}">
                <a16:creationId xmlns:a16="http://schemas.microsoft.com/office/drawing/2014/main" id="{73263E77-E301-4D60-69A1-6D3385DA3A14}"/>
              </a:ext>
            </a:extLst>
          </p:cNvPr>
          <p:cNvSpPr>
            <a:spLocks noGrp="1"/>
          </p:cNvSpPr>
          <p:nvPr>
            <p:ph sz="half" idx="2"/>
          </p:nvPr>
        </p:nvSpPr>
        <p:spPr>
          <a:xfrm>
            <a:off x="7094375" y="4410204"/>
            <a:ext cx="5181600" cy="4351338"/>
          </a:xfrm>
        </p:spPr>
        <p:txBody>
          <a:bodyPr/>
          <a:lstStyle/>
          <a:p>
            <a:pPr marL="0" indent="0">
              <a:buNone/>
            </a:pPr>
            <a:r>
              <a:rPr lang="pl-PL" b="0" i="0" dirty="0">
                <a:solidFill>
                  <a:schemeClr val="bg1"/>
                </a:solidFill>
                <a:effectLst/>
                <a:latin typeface="Bell MT" panose="02020503060305020303" pitchFamily="18" charset="0"/>
              </a:rPr>
              <a:t>Żydowski Instytut Historyczny im. Emanuela </a:t>
            </a:r>
            <a:r>
              <a:rPr lang="pl-PL" b="0" i="0" dirty="0" err="1">
                <a:solidFill>
                  <a:schemeClr val="bg1"/>
                </a:solidFill>
                <a:effectLst/>
                <a:latin typeface="Bell MT" panose="02020503060305020303" pitchFamily="18" charset="0"/>
              </a:rPr>
              <a:t>Ringelbluma</a:t>
            </a:r>
            <a:r>
              <a:rPr lang="pl-PL" b="0" i="0" dirty="0">
                <a:solidFill>
                  <a:schemeClr val="bg1"/>
                </a:solidFill>
                <a:effectLst/>
                <a:latin typeface="Bell MT" panose="02020503060305020303" pitchFamily="18" charset="0"/>
              </a:rPr>
              <a:t> – instytucja z siedzibą w Warszawie, zajmująca się badaniami nad dziejami i kulturą Żydów w Polsce.</a:t>
            </a:r>
            <a:endParaRPr lang="pl-PL" dirty="0">
              <a:solidFill>
                <a:schemeClr val="bg1"/>
              </a:solidFill>
              <a:latin typeface="Bell MT" panose="02020503060305020303" pitchFamily="18" charset="0"/>
            </a:endParaRPr>
          </a:p>
        </p:txBody>
      </p:sp>
      <p:sp>
        <p:nvSpPr>
          <p:cNvPr id="3" name="pole tekstowe 2">
            <a:extLst>
              <a:ext uri="{FF2B5EF4-FFF2-40B4-BE49-F238E27FC236}">
                <a16:creationId xmlns:a16="http://schemas.microsoft.com/office/drawing/2014/main" id="{A342055F-2439-3591-FEBF-89DFA185DB4D}"/>
              </a:ext>
            </a:extLst>
          </p:cNvPr>
          <p:cNvSpPr txBox="1"/>
          <p:nvPr/>
        </p:nvSpPr>
        <p:spPr>
          <a:xfrm>
            <a:off x="838200" y="-1031339"/>
            <a:ext cx="2120900" cy="2646878"/>
          </a:xfrm>
          <a:prstGeom prst="rect">
            <a:avLst/>
          </a:prstGeom>
          <a:noFill/>
        </p:spPr>
        <p:txBody>
          <a:bodyPr wrap="square" rtlCol="0">
            <a:spAutoFit/>
          </a:bodyPr>
          <a:lstStyle/>
          <a:p>
            <a:r>
              <a:rPr lang="pl-PL" sz="16600" dirty="0">
                <a:latin typeface="Freestyle Script" panose="030804020302050B0404" pitchFamily="66" charset="0"/>
              </a:rPr>
              <a:t>.</a:t>
            </a:r>
            <a:endParaRPr lang="pl-PL" sz="23900" dirty="0">
              <a:latin typeface="Freestyle Script" panose="030804020302050B0404" pitchFamily="66" charset="0"/>
            </a:endParaRPr>
          </a:p>
        </p:txBody>
      </p:sp>
    </p:spTree>
    <p:extLst>
      <p:ext uri="{BB962C8B-B14F-4D97-AF65-F5344CB8AC3E}">
        <p14:creationId xmlns:p14="http://schemas.microsoft.com/office/powerpoint/2010/main" val="36505344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a:extLst>
              <a:ext uri="{FF2B5EF4-FFF2-40B4-BE49-F238E27FC236}">
                <a16:creationId xmlns:a16="http://schemas.microsoft.com/office/drawing/2014/main" id="{BC3F384B-5513-71BF-515E-3160498FEC3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7348078" cy="9791700"/>
          </a:xfrm>
        </p:spPr>
      </p:pic>
      <p:sp>
        <p:nvSpPr>
          <p:cNvPr id="2" name="Tytuł 1">
            <a:extLst>
              <a:ext uri="{FF2B5EF4-FFF2-40B4-BE49-F238E27FC236}">
                <a16:creationId xmlns:a16="http://schemas.microsoft.com/office/drawing/2014/main" id="{CD2E7393-710C-EB51-BE34-3A75C91E6542}"/>
              </a:ext>
            </a:extLst>
          </p:cNvPr>
          <p:cNvSpPr>
            <a:spLocks noGrp="1"/>
          </p:cNvSpPr>
          <p:nvPr>
            <p:ph type="title"/>
          </p:nvPr>
        </p:nvSpPr>
        <p:spPr>
          <a:xfrm>
            <a:off x="3822700" y="2411331"/>
            <a:ext cx="12094027" cy="4351338"/>
          </a:xfrm>
        </p:spPr>
        <p:txBody>
          <a:bodyPr>
            <a:normAutofit/>
          </a:bodyPr>
          <a:lstStyle/>
          <a:p>
            <a:r>
              <a:rPr lang="pl-PL" sz="11500" dirty="0" err="1">
                <a:latin typeface="Freestyle Script" panose="030804020302050B0404" pitchFamily="66" charset="0"/>
              </a:rPr>
              <a:t>Zydowski</a:t>
            </a:r>
            <a:r>
              <a:rPr lang="pl-PL" sz="11500" dirty="0">
                <a:latin typeface="Freestyle Script" panose="030804020302050B0404" pitchFamily="66" charset="0"/>
              </a:rPr>
              <a:t> Instytut</a:t>
            </a:r>
            <a:br>
              <a:rPr lang="pl-PL" sz="11500" dirty="0">
                <a:latin typeface="Freestyle Script" panose="030804020302050B0404" pitchFamily="66" charset="0"/>
              </a:rPr>
            </a:br>
            <a:r>
              <a:rPr lang="pl-PL" sz="11500" dirty="0" err="1">
                <a:latin typeface="Freestyle Script" panose="030804020302050B0404" pitchFamily="66" charset="0"/>
              </a:rPr>
              <a:t>Historyczmy</a:t>
            </a:r>
            <a:endParaRPr lang="pl-PL" sz="11500" dirty="0">
              <a:latin typeface="Freestyle Script" panose="030804020302050B0404" pitchFamily="66" charset="0"/>
            </a:endParaRPr>
          </a:p>
        </p:txBody>
      </p:sp>
      <p:sp>
        <p:nvSpPr>
          <p:cNvPr id="4" name="Symbol zastępczy zawartości 3">
            <a:extLst>
              <a:ext uri="{FF2B5EF4-FFF2-40B4-BE49-F238E27FC236}">
                <a16:creationId xmlns:a16="http://schemas.microsoft.com/office/drawing/2014/main" id="{73263E77-E301-4D60-69A1-6D3385DA3A14}"/>
              </a:ext>
            </a:extLst>
          </p:cNvPr>
          <p:cNvSpPr>
            <a:spLocks noGrp="1"/>
          </p:cNvSpPr>
          <p:nvPr>
            <p:ph sz="half" idx="2"/>
          </p:nvPr>
        </p:nvSpPr>
        <p:spPr>
          <a:xfrm>
            <a:off x="104775" y="117831"/>
            <a:ext cx="5181600" cy="4351338"/>
          </a:xfrm>
        </p:spPr>
        <p:txBody>
          <a:bodyPr/>
          <a:lstStyle/>
          <a:p>
            <a:pPr marL="0" indent="0">
              <a:buNone/>
            </a:pPr>
            <a:r>
              <a:rPr lang="pl-PL" b="0" i="0" dirty="0">
                <a:solidFill>
                  <a:schemeClr val="bg1"/>
                </a:solidFill>
                <a:effectLst/>
                <a:latin typeface="Bell MT" panose="02020503060305020303" pitchFamily="18" charset="0"/>
              </a:rPr>
              <a:t>W latach 1994–2008 formalnie funkcjonował jako państwowy Instytut Naukowo-Badawczy, jedyna w Polsce państwowa placówka naukowa związana z mniejszością narodową.</a:t>
            </a:r>
            <a:endParaRPr lang="pl-PL" dirty="0">
              <a:solidFill>
                <a:schemeClr val="bg1"/>
              </a:solidFill>
              <a:latin typeface="Bell MT" panose="02020503060305020303" pitchFamily="18" charset="0"/>
            </a:endParaRPr>
          </a:p>
        </p:txBody>
      </p:sp>
      <p:sp>
        <p:nvSpPr>
          <p:cNvPr id="5" name="pole tekstowe 4">
            <a:extLst>
              <a:ext uri="{FF2B5EF4-FFF2-40B4-BE49-F238E27FC236}">
                <a16:creationId xmlns:a16="http://schemas.microsoft.com/office/drawing/2014/main" id="{7A70BD9E-0E8A-C71A-3DD3-CC33CB3D457B}"/>
              </a:ext>
            </a:extLst>
          </p:cNvPr>
          <p:cNvSpPr txBox="1"/>
          <p:nvPr/>
        </p:nvSpPr>
        <p:spPr>
          <a:xfrm>
            <a:off x="4356100" y="1098261"/>
            <a:ext cx="623889" cy="2923877"/>
          </a:xfrm>
          <a:prstGeom prst="rect">
            <a:avLst/>
          </a:prstGeom>
          <a:noFill/>
        </p:spPr>
        <p:txBody>
          <a:bodyPr wrap="none" rtlCol="0">
            <a:spAutoFit/>
          </a:bodyPr>
          <a:lstStyle/>
          <a:p>
            <a:r>
              <a:rPr lang="pl-PL" sz="16600" dirty="0">
                <a:latin typeface="Freestyle Script" panose="030804020302050B0404" pitchFamily="66" charset="0"/>
              </a:rPr>
              <a:t>.</a:t>
            </a:r>
            <a:endParaRPr lang="pl-PL" sz="9600" dirty="0">
              <a:latin typeface="Freestyle Script" panose="030804020302050B0404" pitchFamily="66" charset="0"/>
            </a:endParaRPr>
          </a:p>
          <a:p>
            <a:endParaRPr lang="pl-PL" dirty="0"/>
          </a:p>
        </p:txBody>
      </p:sp>
    </p:spTree>
    <p:extLst>
      <p:ext uri="{BB962C8B-B14F-4D97-AF65-F5344CB8AC3E}">
        <p14:creationId xmlns:p14="http://schemas.microsoft.com/office/powerpoint/2010/main" val="2122386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7E9C1A5-767E-E71C-F94D-43E6B87FB6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0" y="3387"/>
            <a:ext cx="3871586" cy="6854613"/>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FB5C68BA-C53A-8862-4255-7D29D567D0C8}"/>
              </a:ext>
            </a:extLst>
          </p:cNvPr>
          <p:cNvSpPr>
            <a:spLocks noGrp="1"/>
          </p:cNvSpPr>
          <p:nvPr>
            <p:ph type="title"/>
          </p:nvPr>
        </p:nvSpPr>
        <p:spPr>
          <a:xfrm>
            <a:off x="4277130" y="-447870"/>
            <a:ext cx="3932237" cy="1600200"/>
          </a:xfrm>
        </p:spPr>
        <p:txBody>
          <a:bodyPr>
            <a:normAutofit/>
          </a:bodyPr>
          <a:lstStyle/>
          <a:p>
            <a:r>
              <a:rPr lang="pl-PL" sz="6000" dirty="0">
                <a:latin typeface="Freestyle Script" panose="030804020302050B0404" pitchFamily="66" charset="0"/>
              </a:rPr>
              <a:t>Wielka Synagoga</a:t>
            </a:r>
          </a:p>
        </p:txBody>
      </p:sp>
      <p:sp>
        <p:nvSpPr>
          <p:cNvPr id="4" name="Symbol zastępczy tekstu 3">
            <a:extLst>
              <a:ext uri="{FF2B5EF4-FFF2-40B4-BE49-F238E27FC236}">
                <a16:creationId xmlns:a16="http://schemas.microsoft.com/office/drawing/2014/main" id="{D52C0817-F4EC-3668-25D1-8B33BCF9917D}"/>
              </a:ext>
            </a:extLst>
          </p:cNvPr>
          <p:cNvSpPr>
            <a:spLocks noGrp="1"/>
          </p:cNvSpPr>
          <p:nvPr>
            <p:ph type="body" sz="half" idx="2"/>
          </p:nvPr>
        </p:nvSpPr>
        <p:spPr>
          <a:xfrm>
            <a:off x="3982633" y="1245636"/>
            <a:ext cx="4226734" cy="5798976"/>
          </a:xfrm>
        </p:spPr>
        <p:txBody>
          <a:bodyPr>
            <a:normAutofit fontScale="92500" lnSpcReduction="10000"/>
          </a:bodyPr>
          <a:lstStyle/>
          <a:p>
            <a:r>
              <a:rPr lang="pl-PL" sz="2800" dirty="0">
                <a:latin typeface="Bell MT" panose="02020503060305020303" pitchFamily="18" charset="0"/>
              </a:rPr>
              <a:t>16 maja 1943 roku dowódca niemieckich sił zbrojnych wysadził w powietrze Wielką Synagogę na </a:t>
            </a:r>
            <a:r>
              <a:rPr lang="pl-PL" sz="2800" dirty="0" err="1">
                <a:latin typeface="Bell MT" panose="02020503060305020303" pitchFamily="18" charset="0"/>
              </a:rPr>
              <a:t>Tłomackiem</a:t>
            </a:r>
            <a:r>
              <a:rPr lang="pl-PL" sz="2800" dirty="0">
                <a:latin typeface="Bell MT" panose="02020503060305020303" pitchFamily="18" charset="0"/>
              </a:rPr>
              <a:t>. Miał to być znak ostatecznego unicestwienia żydowskiej Warszawy. Pożar, jaki się wtedy rozpętał, objął także sąsiedni gmach Głównej Biblioteki Judaistycznej. Po wojnie wypalony budynek został gruntownie wyremontowany. Na posadzce zostały ślady płomieni które nadal można oglądać w Żydowskim instytucie Historycznym.</a:t>
            </a:r>
          </a:p>
        </p:txBody>
      </p:sp>
      <p:pic>
        <p:nvPicPr>
          <p:cNvPr id="5" name="Obraz 4">
            <a:extLst>
              <a:ext uri="{FF2B5EF4-FFF2-40B4-BE49-F238E27FC236}">
                <a16:creationId xmlns:a16="http://schemas.microsoft.com/office/drawing/2014/main" id="{0402BB7D-7249-6A86-8E09-9669C4198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0414" y="-1"/>
            <a:ext cx="3871587" cy="6901339"/>
          </a:xfrm>
          <a:prstGeom prst="rect">
            <a:avLst/>
          </a:prstGeom>
        </p:spPr>
      </p:pic>
    </p:spTree>
    <p:extLst>
      <p:ext uri="{BB962C8B-B14F-4D97-AF65-F5344CB8AC3E}">
        <p14:creationId xmlns:p14="http://schemas.microsoft.com/office/powerpoint/2010/main" val="9983624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elka Synagoga symbolicznie powróci do Warszawy. „Stanie” na Placu Bankowym">
            <a:extLst>
              <a:ext uri="{FF2B5EF4-FFF2-40B4-BE49-F238E27FC236}">
                <a16:creationId xmlns:a16="http://schemas.microsoft.com/office/drawing/2014/main" id="{27E9C1A5-767E-E71C-F94D-43E6B87FB6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4613"/>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FB5C68BA-C53A-8862-4255-7D29D567D0C8}"/>
              </a:ext>
            </a:extLst>
          </p:cNvPr>
          <p:cNvSpPr>
            <a:spLocks noGrp="1"/>
          </p:cNvSpPr>
          <p:nvPr>
            <p:ph type="title"/>
          </p:nvPr>
        </p:nvSpPr>
        <p:spPr/>
        <p:txBody>
          <a:bodyPr>
            <a:normAutofit/>
          </a:bodyPr>
          <a:lstStyle/>
          <a:p>
            <a:r>
              <a:rPr lang="pl-PL" sz="6000" dirty="0">
                <a:latin typeface="Freestyle Script" panose="030804020302050B0404" pitchFamily="66" charset="0"/>
              </a:rPr>
              <a:t>Wielka Synagoga</a:t>
            </a:r>
          </a:p>
        </p:txBody>
      </p:sp>
      <p:sp>
        <p:nvSpPr>
          <p:cNvPr id="4" name="Symbol zastępczy tekstu 3">
            <a:extLst>
              <a:ext uri="{FF2B5EF4-FFF2-40B4-BE49-F238E27FC236}">
                <a16:creationId xmlns:a16="http://schemas.microsoft.com/office/drawing/2014/main" id="{D52C0817-F4EC-3668-25D1-8B33BCF9917D}"/>
              </a:ext>
            </a:extLst>
          </p:cNvPr>
          <p:cNvSpPr>
            <a:spLocks noGrp="1"/>
          </p:cNvSpPr>
          <p:nvPr>
            <p:ph type="body" sz="half" idx="2"/>
          </p:nvPr>
        </p:nvSpPr>
        <p:spPr>
          <a:xfrm>
            <a:off x="839788" y="2057400"/>
            <a:ext cx="4226734" cy="3811588"/>
          </a:xfrm>
        </p:spPr>
        <p:txBody>
          <a:bodyPr>
            <a:normAutofit/>
          </a:bodyPr>
          <a:lstStyle/>
          <a:p>
            <a:r>
              <a:rPr lang="pl-PL" sz="2800" dirty="0">
                <a:highlight>
                  <a:srgbClr val="C0C0C0"/>
                </a:highlight>
                <a:latin typeface="Bell MT" panose="02020503060305020303" pitchFamily="18" charset="0"/>
              </a:rPr>
              <a:t>nieistniejąca obecnie, największa synagoga znajdująca się w Warszawie, przy placu Tłomackie 7. Była symbolem judaizmu reformowanego Warszawy</a:t>
            </a:r>
          </a:p>
        </p:txBody>
      </p:sp>
    </p:spTree>
    <p:extLst>
      <p:ext uri="{BB962C8B-B14F-4D97-AF65-F5344CB8AC3E}">
        <p14:creationId xmlns:p14="http://schemas.microsoft.com/office/powerpoint/2010/main" val="4042836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4FDD3BF2-813B-F786-C5CE-AC29A83DB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7948"/>
            <a:ext cx="12192000" cy="6862257"/>
          </a:xfrm>
          <a:prstGeom prst="rect">
            <a:avLst/>
          </a:prstGeom>
        </p:spPr>
      </p:pic>
      <p:pic>
        <p:nvPicPr>
          <p:cNvPr id="9" name="Obraz 8">
            <a:extLst>
              <a:ext uri="{FF2B5EF4-FFF2-40B4-BE49-F238E27FC236}">
                <a16:creationId xmlns:a16="http://schemas.microsoft.com/office/drawing/2014/main" id="{F886DD6B-8358-7297-9289-12E17B2ECF2C}"/>
              </a:ext>
            </a:extLst>
          </p:cNvPr>
          <p:cNvPicPr>
            <a:picLocks noChangeAspect="1"/>
          </p:cNvPicPr>
          <p:nvPr/>
        </p:nvPicPr>
        <p:blipFill rotWithShape="1">
          <a:blip r:embed="rId3">
            <a:extLst>
              <a:ext uri="{28A0092B-C50C-407E-A947-70E740481C1C}">
                <a14:useLocalDpi xmlns:a14="http://schemas.microsoft.com/office/drawing/2010/main" val="0"/>
              </a:ext>
            </a:extLst>
          </a:blip>
          <a:srcRect b="22298"/>
          <a:stretch/>
        </p:blipFill>
        <p:spPr>
          <a:xfrm>
            <a:off x="6870700" y="3879"/>
            <a:ext cx="5321301" cy="6866326"/>
          </a:xfrm>
          <a:prstGeom prst="rect">
            <a:avLst/>
          </a:prstGeom>
        </p:spPr>
      </p:pic>
      <p:sp>
        <p:nvSpPr>
          <p:cNvPr id="2" name="Tytuł 1">
            <a:extLst>
              <a:ext uri="{FF2B5EF4-FFF2-40B4-BE49-F238E27FC236}">
                <a16:creationId xmlns:a16="http://schemas.microsoft.com/office/drawing/2014/main" id="{DA8F1310-F722-FDB0-13D8-2418D1EDB954}"/>
              </a:ext>
            </a:extLst>
          </p:cNvPr>
          <p:cNvSpPr>
            <a:spLocks noGrp="1"/>
          </p:cNvSpPr>
          <p:nvPr>
            <p:ph type="title"/>
          </p:nvPr>
        </p:nvSpPr>
        <p:spPr>
          <a:xfrm>
            <a:off x="882650" y="5395119"/>
            <a:ext cx="10426700" cy="2022475"/>
          </a:xfrm>
        </p:spPr>
        <p:txBody>
          <a:bodyPr>
            <a:normAutofit/>
          </a:bodyPr>
          <a:lstStyle/>
          <a:p>
            <a:r>
              <a:rPr lang="pl-PL" sz="11500" dirty="0" err="1">
                <a:latin typeface="Freestyle Script" panose="030804020302050B0404" pitchFamily="66" charset="0"/>
              </a:rPr>
              <a:t>Solidarnosci</a:t>
            </a:r>
            <a:r>
              <a:rPr lang="pl-PL" sz="11500" dirty="0">
                <a:latin typeface="Freestyle Script" panose="030804020302050B0404" pitchFamily="66" charset="0"/>
              </a:rPr>
              <a:t> 93</a:t>
            </a:r>
          </a:p>
        </p:txBody>
      </p:sp>
      <p:sp>
        <p:nvSpPr>
          <p:cNvPr id="3" name="Symbol zastępczy zawartości 2">
            <a:extLst>
              <a:ext uri="{FF2B5EF4-FFF2-40B4-BE49-F238E27FC236}">
                <a16:creationId xmlns:a16="http://schemas.microsoft.com/office/drawing/2014/main" id="{F86BBE42-0605-E1D0-FA50-09314808CCD2}"/>
              </a:ext>
            </a:extLst>
          </p:cNvPr>
          <p:cNvSpPr>
            <a:spLocks noGrp="1"/>
          </p:cNvSpPr>
          <p:nvPr>
            <p:ph sz="half" idx="1"/>
          </p:nvPr>
        </p:nvSpPr>
        <p:spPr>
          <a:xfrm>
            <a:off x="7112000" y="5241925"/>
            <a:ext cx="5181600" cy="4351338"/>
          </a:xfrm>
        </p:spPr>
        <p:txBody>
          <a:bodyPr/>
          <a:lstStyle/>
          <a:p>
            <a:pPr marL="0" indent="0">
              <a:buNone/>
            </a:pPr>
            <a:r>
              <a:rPr lang="pl-PL" i="0" dirty="0">
                <a:solidFill>
                  <a:schemeClr val="bg1"/>
                </a:solidFill>
                <a:effectLst/>
                <a:latin typeface="Bell MT" panose="02020503060305020303" pitchFamily="18" charset="0"/>
              </a:rPr>
              <a:t>Solidarności 93 – zabytkowy budynek powstały w 1910 roku, z inicjatywy Michał Roga. Obecnie znajduje się tam Teatr Kamienica</a:t>
            </a:r>
            <a:endParaRPr lang="pl-PL" dirty="0">
              <a:solidFill>
                <a:schemeClr val="bg1"/>
              </a:solidFill>
              <a:latin typeface="Bell MT" panose="02020503060305020303" pitchFamily="18" charset="0"/>
            </a:endParaRPr>
          </a:p>
        </p:txBody>
      </p:sp>
      <p:sp>
        <p:nvSpPr>
          <p:cNvPr id="7" name="pole tekstowe 6">
            <a:extLst>
              <a:ext uri="{FF2B5EF4-FFF2-40B4-BE49-F238E27FC236}">
                <a16:creationId xmlns:a16="http://schemas.microsoft.com/office/drawing/2014/main" id="{C05B80A7-B75E-E79A-E60F-B206B7CE6104}"/>
              </a:ext>
            </a:extLst>
          </p:cNvPr>
          <p:cNvSpPr txBox="1"/>
          <p:nvPr/>
        </p:nvSpPr>
        <p:spPr>
          <a:xfrm>
            <a:off x="4559299" y="5206027"/>
            <a:ext cx="825500" cy="1107996"/>
          </a:xfrm>
          <a:prstGeom prst="rect">
            <a:avLst/>
          </a:prstGeom>
          <a:noFill/>
        </p:spPr>
        <p:txBody>
          <a:bodyPr wrap="square" rtlCol="0">
            <a:spAutoFit/>
          </a:bodyPr>
          <a:lstStyle/>
          <a:p>
            <a:r>
              <a:rPr lang="pl-PL" sz="6600" b="1" dirty="0">
                <a:latin typeface="Freestyle Script" panose="030804020302050B0404" pitchFamily="66" charset="0"/>
              </a:rPr>
              <a:t>,</a:t>
            </a:r>
          </a:p>
        </p:txBody>
      </p:sp>
    </p:spTree>
    <p:extLst>
      <p:ext uri="{BB962C8B-B14F-4D97-AF65-F5344CB8AC3E}">
        <p14:creationId xmlns:p14="http://schemas.microsoft.com/office/powerpoint/2010/main" val="27723974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82BC1DA5-25D0-A952-738D-F4AADBF3A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2" y="-123120"/>
            <a:ext cx="12192000" cy="7539366"/>
          </a:xfrm>
          <a:prstGeom prst="rect">
            <a:avLst/>
          </a:prstGeom>
        </p:spPr>
      </p:pic>
      <p:sp>
        <p:nvSpPr>
          <p:cNvPr id="2" name="Tytuł 1">
            <a:extLst>
              <a:ext uri="{FF2B5EF4-FFF2-40B4-BE49-F238E27FC236}">
                <a16:creationId xmlns:a16="http://schemas.microsoft.com/office/drawing/2014/main" id="{2C60EB1C-0C5C-4DCD-92B1-DDBB445D6E59}"/>
              </a:ext>
            </a:extLst>
          </p:cNvPr>
          <p:cNvSpPr>
            <a:spLocks noGrp="1"/>
          </p:cNvSpPr>
          <p:nvPr>
            <p:ph type="title"/>
          </p:nvPr>
        </p:nvSpPr>
        <p:spPr>
          <a:xfrm>
            <a:off x="5486400" y="5228671"/>
            <a:ext cx="10515600" cy="2187575"/>
          </a:xfrm>
        </p:spPr>
        <p:txBody>
          <a:bodyPr>
            <a:normAutofit/>
          </a:bodyPr>
          <a:lstStyle/>
          <a:p>
            <a:r>
              <a:rPr lang="pl-PL" sz="9600" b="0" i="0" dirty="0">
                <a:solidFill>
                  <a:srgbClr val="000000"/>
                </a:solidFill>
                <a:effectLst/>
                <a:latin typeface="Freestyle Script" panose="030804020302050B0404" pitchFamily="66" charset="0"/>
              </a:rPr>
              <a:t>Kino i Teatr Femina</a:t>
            </a:r>
            <a:endParaRPr lang="pl-PL" sz="9600" dirty="0">
              <a:latin typeface="Freestyle Script" panose="030804020302050B0404" pitchFamily="66" charset="0"/>
            </a:endParaRPr>
          </a:p>
        </p:txBody>
      </p:sp>
      <p:pic>
        <p:nvPicPr>
          <p:cNvPr id="10" name="Obraz 9">
            <a:extLst>
              <a:ext uri="{FF2B5EF4-FFF2-40B4-BE49-F238E27FC236}">
                <a16:creationId xmlns:a16="http://schemas.microsoft.com/office/drawing/2014/main" id="{0169BE0D-E59F-C514-A1E0-6E0D600E5B96}"/>
              </a:ext>
            </a:extLst>
          </p:cNvPr>
          <p:cNvPicPr>
            <a:picLocks noChangeAspect="1"/>
          </p:cNvPicPr>
          <p:nvPr/>
        </p:nvPicPr>
        <p:blipFill rotWithShape="1">
          <a:blip r:embed="rId3">
            <a:extLst>
              <a:ext uri="{28A0092B-C50C-407E-A947-70E740481C1C}">
                <a14:useLocalDpi xmlns:a14="http://schemas.microsoft.com/office/drawing/2010/main" val="0"/>
              </a:ext>
            </a:extLst>
          </a:blip>
          <a:srcRect l="15027" t="16666" b="17407"/>
          <a:stretch/>
        </p:blipFill>
        <p:spPr>
          <a:xfrm>
            <a:off x="-1" y="-152798"/>
            <a:ext cx="5486401" cy="7569044"/>
          </a:xfrm>
          <a:prstGeom prst="rect">
            <a:avLst/>
          </a:prstGeom>
        </p:spPr>
      </p:pic>
      <p:sp>
        <p:nvSpPr>
          <p:cNvPr id="3" name="Symbol zastępczy zawartości 2">
            <a:extLst>
              <a:ext uri="{FF2B5EF4-FFF2-40B4-BE49-F238E27FC236}">
                <a16:creationId xmlns:a16="http://schemas.microsoft.com/office/drawing/2014/main" id="{400F3AFE-51B7-05CE-39D2-C81E31341BA1}"/>
              </a:ext>
            </a:extLst>
          </p:cNvPr>
          <p:cNvSpPr>
            <a:spLocks noGrp="1"/>
          </p:cNvSpPr>
          <p:nvPr>
            <p:ph sz="half" idx="1"/>
          </p:nvPr>
        </p:nvSpPr>
        <p:spPr>
          <a:xfrm>
            <a:off x="419100" y="182562"/>
            <a:ext cx="4762500" cy="6492876"/>
          </a:xfrm>
        </p:spPr>
        <p:txBody>
          <a:bodyPr>
            <a:normAutofit/>
          </a:bodyPr>
          <a:lstStyle/>
          <a:p>
            <a:pPr marL="0" indent="0" algn="l">
              <a:buNone/>
            </a:pPr>
            <a:r>
              <a:rPr lang="pl-PL" b="0" i="0" dirty="0">
                <a:solidFill>
                  <a:schemeClr val="bg1"/>
                </a:solidFill>
                <a:effectLst/>
                <a:latin typeface="Bell MT" panose="02020503060305020303" pitchFamily="18" charset="0"/>
              </a:rPr>
              <a:t>Kino Femina mieściło się w kamienicy wzniesionej po 1935 pod adresem ul. Leszno 35. Zostało otwarte w 1938r. </a:t>
            </a:r>
          </a:p>
          <a:p>
            <a:pPr marL="0" indent="0" algn="l">
              <a:buNone/>
            </a:pPr>
            <a:r>
              <a:rPr lang="pl-PL" b="0" i="0" dirty="0">
                <a:solidFill>
                  <a:schemeClr val="bg1"/>
                </a:solidFill>
                <a:effectLst/>
                <a:latin typeface="Bell MT" panose="02020503060305020303" pitchFamily="18" charset="0"/>
              </a:rPr>
              <a:t>Po kapitulacji Warszawy w 1939, w kamienicy ulokowała się niemiecka rewia. </a:t>
            </a:r>
          </a:p>
          <a:p>
            <a:pPr marL="0" indent="0" algn="l">
              <a:buNone/>
            </a:pPr>
            <a:r>
              <a:rPr lang="pl-PL" b="0" i="0" dirty="0">
                <a:solidFill>
                  <a:schemeClr val="bg1"/>
                </a:solidFill>
                <a:effectLst/>
                <a:latin typeface="Bell MT" panose="02020503060305020303" pitchFamily="18" charset="0"/>
              </a:rPr>
              <a:t>W listopadzie 1940 budynek znalazł się w warszawskim getcie. 20 czerwca 1941 w miejscu kina Femina otwarto Teatr Femina. Był to jeden z pięciu stałych teatrów w getcie warszawskim.</a:t>
            </a:r>
          </a:p>
        </p:txBody>
      </p:sp>
    </p:spTree>
    <p:extLst>
      <p:ext uri="{BB962C8B-B14F-4D97-AF65-F5344CB8AC3E}">
        <p14:creationId xmlns:p14="http://schemas.microsoft.com/office/powerpoint/2010/main" val="13150024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191931EA-9BE6-7AC3-2822-C1BCE6028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5" y="-220435"/>
            <a:ext cx="3972720" cy="7033668"/>
          </a:xfrm>
          <a:prstGeom prst="rect">
            <a:avLst/>
          </a:prstGeom>
        </p:spPr>
      </p:pic>
      <p:pic>
        <p:nvPicPr>
          <p:cNvPr id="6" name="Obraz 5">
            <a:extLst>
              <a:ext uri="{FF2B5EF4-FFF2-40B4-BE49-F238E27FC236}">
                <a16:creationId xmlns:a16="http://schemas.microsoft.com/office/drawing/2014/main" id="{FE746C6F-899C-BDF6-A6CB-76CEA9F62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6600" y="0"/>
            <a:ext cx="3835400" cy="6858000"/>
          </a:xfrm>
          <a:prstGeom prst="rect">
            <a:avLst/>
          </a:prstGeom>
        </p:spPr>
      </p:pic>
      <p:pic>
        <p:nvPicPr>
          <p:cNvPr id="10" name="Obraz 9">
            <a:extLst>
              <a:ext uri="{FF2B5EF4-FFF2-40B4-BE49-F238E27FC236}">
                <a16:creationId xmlns:a16="http://schemas.microsoft.com/office/drawing/2014/main" id="{6ABFD3E1-94F8-8E99-EA20-631AA46B9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7870" y="-452438"/>
            <a:ext cx="2905125" cy="5143500"/>
          </a:xfrm>
          <a:prstGeom prst="rect">
            <a:avLst/>
          </a:prstGeom>
        </p:spPr>
      </p:pic>
      <p:pic>
        <p:nvPicPr>
          <p:cNvPr id="4" name="Obraz 3">
            <a:extLst>
              <a:ext uri="{FF2B5EF4-FFF2-40B4-BE49-F238E27FC236}">
                <a16:creationId xmlns:a16="http://schemas.microsoft.com/office/drawing/2014/main" id="{6E4250C4-638B-397F-C064-1F265892C7E0}"/>
              </a:ext>
            </a:extLst>
          </p:cNvPr>
          <p:cNvPicPr>
            <a:picLocks noChangeAspect="1"/>
          </p:cNvPicPr>
          <p:nvPr/>
        </p:nvPicPr>
        <p:blipFill rotWithShape="1">
          <a:blip r:embed="rId5">
            <a:extLst>
              <a:ext uri="{28A0092B-C50C-407E-A947-70E740481C1C}">
                <a14:useLocalDpi xmlns:a14="http://schemas.microsoft.com/office/drawing/2010/main" val="0"/>
              </a:ext>
            </a:extLst>
          </a:blip>
          <a:srcRect l="17198" r="12603"/>
          <a:stretch/>
        </p:blipFill>
        <p:spPr>
          <a:xfrm>
            <a:off x="5591175" y="-58321"/>
            <a:ext cx="2765425" cy="6974642"/>
          </a:xfrm>
          <a:prstGeom prst="rect">
            <a:avLst/>
          </a:prstGeom>
        </p:spPr>
      </p:pic>
      <p:pic>
        <p:nvPicPr>
          <p:cNvPr id="8" name="Obraz 7">
            <a:extLst>
              <a:ext uri="{FF2B5EF4-FFF2-40B4-BE49-F238E27FC236}">
                <a16:creationId xmlns:a16="http://schemas.microsoft.com/office/drawing/2014/main" id="{08C5968A-DADC-9A44-07D1-442BF35783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24" y="3561601"/>
            <a:ext cx="5943599" cy="3354720"/>
          </a:xfrm>
          <a:prstGeom prst="rect">
            <a:avLst/>
          </a:prstGeom>
        </p:spPr>
      </p:pic>
      <p:sp>
        <p:nvSpPr>
          <p:cNvPr id="2" name="Tytuł 1">
            <a:extLst>
              <a:ext uri="{FF2B5EF4-FFF2-40B4-BE49-F238E27FC236}">
                <a16:creationId xmlns:a16="http://schemas.microsoft.com/office/drawing/2014/main" id="{1DA59177-74F7-18C5-8D9A-F85944C791AA}"/>
              </a:ext>
            </a:extLst>
          </p:cNvPr>
          <p:cNvSpPr>
            <a:spLocks noGrp="1"/>
          </p:cNvSpPr>
          <p:nvPr>
            <p:ph type="title"/>
          </p:nvPr>
        </p:nvSpPr>
        <p:spPr>
          <a:xfrm>
            <a:off x="445293" y="-868529"/>
            <a:ext cx="5727702" cy="5240338"/>
          </a:xfrm>
        </p:spPr>
        <p:txBody>
          <a:bodyPr>
            <a:normAutofit/>
          </a:bodyPr>
          <a:lstStyle/>
          <a:p>
            <a:r>
              <a:rPr lang="pl-PL" sz="11500" dirty="0">
                <a:latin typeface="Freestyle Script" panose="030804020302050B0404" pitchFamily="66" charset="0"/>
              </a:rPr>
              <a:t>Inne </a:t>
            </a:r>
            <a:br>
              <a:rPr lang="pl-PL" sz="11500" dirty="0">
                <a:latin typeface="Freestyle Script" panose="030804020302050B0404" pitchFamily="66" charset="0"/>
              </a:rPr>
            </a:br>
            <a:r>
              <a:rPr lang="pl-PL" sz="11500" dirty="0" err="1">
                <a:latin typeface="Freestyle Script" panose="030804020302050B0404" pitchFamily="66" charset="0"/>
              </a:rPr>
              <a:t>zdjecia</a:t>
            </a:r>
            <a:endParaRPr lang="pl-PL" sz="11500" dirty="0">
              <a:latin typeface="Freestyle Script" panose="030804020302050B0404" pitchFamily="66" charset="0"/>
            </a:endParaRPr>
          </a:p>
        </p:txBody>
      </p:sp>
    </p:spTree>
    <p:extLst>
      <p:ext uri="{BB962C8B-B14F-4D97-AF65-F5344CB8AC3E}">
        <p14:creationId xmlns:p14="http://schemas.microsoft.com/office/powerpoint/2010/main" val="19781717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4DC6F48-BEDB-16AE-4B8A-CB77DF4FE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40"/>
            <a:ext cx="12192000" cy="6869740"/>
          </a:xfrm>
          <a:prstGeom prst="rect">
            <a:avLst/>
          </a:prstGeom>
        </p:spPr>
      </p:pic>
      <p:sp>
        <p:nvSpPr>
          <p:cNvPr id="2" name="Tytuł 1">
            <a:extLst>
              <a:ext uri="{FF2B5EF4-FFF2-40B4-BE49-F238E27FC236}">
                <a16:creationId xmlns:a16="http://schemas.microsoft.com/office/drawing/2014/main" id="{876FFFED-7AEE-25CA-EDEC-69A571D3BB3A}"/>
              </a:ext>
            </a:extLst>
          </p:cNvPr>
          <p:cNvSpPr>
            <a:spLocks noGrp="1"/>
          </p:cNvSpPr>
          <p:nvPr>
            <p:ph type="title"/>
          </p:nvPr>
        </p:nvSpPr>
        <p:spPr>
          <a:xfrm>
            <a:off x="114300" y="-685800"/>
            <a:ext cx="10515600" cy="3063875"/>
          </a:xfrm>
        </p:spPr>
        <p:txBody>
          <a:bodyPr>
            <a:normAutofit/>
          </a:bodyPr>
          <a:lstStyle/>
          <a:p>
            <a:r>
              <a:rPr lang="pl-PL" sz="11500" dirty="0" err="1">
                <a:solidFill>
                  <a:schemeClr val="bg1"/>
                </a:solidFill>
                <a:latin typeface="Freestyle Script" panose="030804020302050B0404" pitchFamily="66" charset="0"/>
              </a:rPr>
              <a:t>Dziekuje</a:t>
            </a:r>
            <a:r>
              <a:rPr lang="pl-PL" sz="11500" dirty="0">
                <a:solidFill>
                  <a:schemeClr val="bg1"/>
                </a:solidFill>
                <a:latin typeface="Freestyle Script" panose="030804020302050B0404" pitchFamily="66" charset="0"/>
              </a:rPr>
              <a:t> za </a:t>
            </a:r>
            <a:r>
              <a:rPr lang="pl-PL" sz="11500" dirty="0" err="1">
                <a:solidFill>
                  <a:schemeClr val="bg1"/>
                </a:solidFill>
                <a:latin typeface="Freestyle Script" panose="030804020302050B0404" pitchFamily="66" charset="0"/>
              </a:rPr>
              <a:t>uwage</a:t>
            </a:r>
            <a:r>
              <a:rPr lang="pl-PL" sz="11500" dirty="0">
                <a:solidFill>
                  <a:schemeClr val="bg1"/>
                </a:solidFill>
                <a:latin typeface="Freestyle Script" panose="030804020302050B0404" pitchFamily="66" charset="0"/>
              </a:rPr>
              <a:t> </a:t>
            </a:r>
          </a:p>
        </p:txBody>
      </p:sp>
      <p:sp>
        <p:nvSpPr>
          <p:cNvPr id="5" name="pole tekstowe 4">
            <a:extLst>
              <a:ext uri="{FF2B5EF4-FFF2-40B4-BE49-F238E27FC236}">
                <a16:creationId xmlns:a16="http://schemas.microsoft.com/office/drawing/2014/main" id="{53DF36F1-0FD4-2CAF-0F7A-4C41EE2C0025}"/>
              </a:ext>
            </a:extLst>
          </p:cNvPr>
          <p:cNvSpPr txBox="1"/>
          <p:nvPr/>
        </p:nvSpPr>
        <p:spPr>
          <a:xfrm>
            <a:off x="0" y="5534561"/>
            <a:ext cx="12674600" cy="1323439"/>
          </a:xfrm>
          <a:prstGeom prst="rect">
            <a:avLst/>
          </a:prstGeom>
          <a:noFill/>
        </p:spPr>
        <p:txBody>
          <a:bodyPr wrap="square" rtlCol="0">
            <a:spAutoFit/>
          </a:bodyPr>
          <a:lstStyle/>
          <a:p>
            <a:r>
              <a:rPr lang="pl-PL" sz="2000" dirty="0">
                <a:solidFill>
                  <a:schemeClr val="bg1"/>
                </a:solidFill>
                <a:latin typeface="Bell MT" panose="02020503060305020303" pitchFamily="18" charset="0"/>
              </a:rPr>
              <a:t>Zdjęcia:</a:t>
            </a:r>
          </a:p>
          <a:p>
            <a:pPr marL="457200" indent="-457200">
              <a:buFont typeface="Arial" panose="020B0604020202020204" pitchFamily="34" charset="0"/>
              <a:buChar char="•"/>
            </a:pPr>
            <a:r>
              <a:rPr lang="pl-PL" sz="2000" dirty="0">
                <a:solidFill>
                  <a:schemeClr val="bg1"/>
                </a:solidFill>
                <a:latin typeface="Bell MT" panose="02020503060305020303" pitchFamily="18" charset="0"/>
              </a:rPr>
              <a:t>Wielka Synagoga-</a:t>
            </a:r>
            <a:r>
              <a:rPr lang="pl-PL" sz="1600" dirty="0">
                <a:solidFill>
                  <a:schemeClr val="bg1"/>
                </a:solidFill>
                <a:latin typeface="Bell MT" panose="02020503060305020303" pitchFamily="18" charset="0"/>
              </a:rPr>
              <a:t>https://warszawa.tvp.pl/42258842/wielka-synagoga-symbolicznie-powroci-do-warszawy-stanie-na-placu-bankowym</a:t>
            </a:r>
            <a:endParaRPr lang="pl-PL" sz="1400" dirty="0">
              <a:solidFill>
                <a:schemeClr val="bg1"/>
              </a:solidFill>
              <a:latin typeface="Bell MT" panose="02020503060305020303" pitchFamily="18" charset="0"/>
            </a:endParaRPr>
          </a:p>
          <a:p>
            <a:pPr marL="457200" indent="-457200">
              <a:buFont typeface="Arial" panose="020B0604020202020204" pitchFamily="34" charset="0"/>
              <a:buChar char="•"/>
            </a:pPr>
            <a:r>
              <a:rPr lang="pl-PL" sz="2000" dirty="0">
                <a:solidFill>
                  <a:schemeClr val="bg1"/>
                </a:solidFill>
                <a:latin typeface="Bell MT" panose="02020503060305020303" pitchFamily="18" charset="0"/>
              </a:rPr>
              <a:t>Kino Femina-</a:t>
            </a:r>
            <a:r>
              <a:rPr lang="pl-PL" sz="1600" dirty="0">
                <a:solidFill>
                  <a:schemeClr val="bg1"/>
                </a:solidFill>
                <a:latin typeface="Bell MT" panose="02020503060305020303" pitchFamily="18" charset="0"/>
              </a:rPr>
              <a:t>https://pl.wikipedia.org/wiki/Kino_%E2%80%9EFemina%E2%80%9D</a:t>
            </a:r>
          </a:p>
          <a:p>
            <a:pPr marL="342900" indent="-342900">
              <a:buFont typeface="Arial" panose="020B0604020202020204" pitchFamily="34" charset="0"/>
              <a:buChar char="•"/>
            </a:pPr>
            <a:r>
              <a:rPr lang="pl-PL" sz="2000" dirty="0">
                <a:solidFill>
                  <a:schemeClr val="bg1"/>
                </a:solidFill>
                <a:latin typeface="Bell MT" panose="02020503060305020303" pitchFamily="18" charset="0"/>
              </a:rPr>
              <a:t>  Reszta zdjęć została zrobiona przeze mnie.</a:t>
            </a:r>
          </a:p>
        </p:txBody>
      </p:sp>
    </p:spTree>
    <p:extLst>
      <p:ext uri="{BB962C8B-B14F-4D97-AF65-F5344CB8AC3E}">
        <p14:creationId xmlns:p14="http://schemas.microsoft.com/office/powerpoint/2010/main" val="2136847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289</Words>
  <Application>Microsoft Office PowerPoint</Application>
  <PresentationFormat>Panoramiczny</PresentationFormat>
  <Paragraphs>25</Paragraphs>
  <Slides>9</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vt:i4>
      </vt:variant>
    </vt:vector>
  </HeadingPairs>
  <TitlesOfParts>
    <vt:vector size="16" baseType="lpstr">
      <vt:lpstr>Arial</vt:lpstr>
      <vt:lpstr>Bell MT</vt:lpstr>
      <vt:lpstr>Calibri</vt:lpstr>
      <vt:lpstr>Calibri Light</vt:lpstr>
      <vt:lpstr>Freestyle Script</vt:lpstr>
      <vt:lpstr>Helvetica Neue</vt:lpstr>
      <vt:lpstr>Motyw pakietu Office</vt:lpstr>
      <vt:lpstr> NIEZATARTE ŚLADY GETTA WARSZAWSKIEGO</vt:lpstr>
      <vt:lpstr>Zydowski Instytut Historyczmy </vt:lpstr>
      <vt:lpstr>Zydowski Instytut Historyczmy</vt:lpstr>
      <vt:lpstr>Wielka Synagoga</vt:lpstr>
      <vt:lpstr>Wielka Synagoga</vt:lpstr>
      <vt:lpstr>Solidarnosci 93</vt:lpstr>
      <vt:lpstr>Kino i Teatr Femina</vt:lpstr>
      <vt:lpstr>Inne  zdjecia</vt:lpstr>
      <vt:lpstr>Dziekuje za uwage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NIEZATARTE ŚLADY GETTA WARSZAWSKIEGO</dc:title>
  <dc:creator>Małgosia Pogorzelska</dc:creator>
  <cp:lastModifiedBy>Monika Dyńska</cp:lastModifiedBy>
  <cp:revision>3</cp:revision>
  <dcterms:created xsi:type="dcterms:W3CDTF">2022-10-15T14:46:02Z</dcterms:created>
  <dcterms:modified xsi:type="dcterms:W3CDTF">2024-01-27T12:09:40Z</dcterms:modified>
</cp:coreProperties>
</file>