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2AFBC8-68D3-4557-91B2-228848E9B8F2}" type="datetimeFigureOut">
              <a:rPr lang="pl-PL" smtClean="0"/>
              <a:pPr/>
              <a:t>12.12.2022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9EA791-807B-4337-B3D4-279B3E5844A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800" dirty="0" smtClean="0">
                <a:solidFill>
                  <a:schemeClr val="tx1"/>
                </a:solidFill>
              </a:rPr>
              <a:t>Konkurs plastyczno-techniczny</a:t>
            </a:r>
            <a:br>
              <a:rPr lang="pl-PL" sz="4800" dirty="0" smtClean="0">
                <a:solidFill>
                  <a:schemeClr val="tx1"/>
                </a:solidFill>
              </a:rPr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Eko-zabawka w klasie 1b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Eko-zabawka w klasie 1b</a:t>
            </a:r>
          </a:p>
          <a:p>
            <a:endParaRPr lang="pl-PL" dirty="0"/>
          </a:p>
        </p:txBody>
      </p:sp>
      <p:pic>
        <p:nvPicPr>
          <p:cNvPr id="1026" name="Picture 2" descr="C:\Users\Mariola\Desktop\IMG2022111608131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1071547"/>
            <a:ext cx="2357454" cy="2357454"/>
          </a:xfrm>
          <a:prstGeom prst="rect">
            <a:avLst/>
          </a:prstGeom>
          <a:noFill/>
        </p:spPr>
      </p:pic>
      <p:pic>
        <p:nvPicPr>
          <p:cNvPr id="1030" name="Picture 6" descr="C:\Users\Mariola\Desktop\IMG2022111608140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643182"/>
            <a:ext cx="2336817" cy="2336817"/>
          </a:xfrm>
          <a:prstGeom prst="rect">
            <a:avLst/>
          </a:prstGeom>
          <a:noFill/>
        </p:spPr>
      </p:pic>
      <p:pic>
        <p:nvPicPr>
          <p:cNvPr id="1035" name="Picture 11" descr="C:\Users\Mariola\Desktop\IMG202211160814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071546"/>
            <a:ext cx="2214578" cy="2214578"/>
          </a:xfrm>
          <a:prstGeom prst="rect">
            <a:avLst/>
          </a:prstGeom>
          <a:noFill/>
        </p:spPr>
      </p:pic>
      <p:pic>
        <p:nvPicPr>
          <p:cNvPr id="1036" name="Picture 12" descr="C:\Users\Mariola\Desktop\IMG2022111608134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1357298"/>
            <a:ext cx="2143140" cy="3645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10</Words>
  <Application>Microsoft Office PowerPoint</Application>
  <PresentationFormat>Pokaz na ekranie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Przesilenie</vt:lpstr>
      <vt:lpstr>Konkurs plastyczno-techniczny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 - zabawka</dc:title>
  <dc:creator>Mariola</dc:creator>
  <cp:lastModifiedBy>Boss</cp:lastModifiedBy>
  <cp:revision>12</cp:revision>
  <dcterms:created xsi:type="dcterms:W3CDTF">2022-12-01T09:43:00Z</dcterms:created>
  <dcterms:modified xsi:type="dcterms:W3CDTF">2022-12-12T06:30:38Z</dcterms:modified>
</cp:coreProperties>
</file>