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316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ADDCB0-6E2D-4052-9FA0-F68C8643A3B5}" type="datetimeFigureOut">
              <a:rPr lang="pl-PL" smtClean="0"/>
              <a:t>22.03.2023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A9E3D6-BCD0-4E36-97B7-84DC7166409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HISTORIA PIENIĄDZA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36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PIENIĄDZ W DZIEJACH POLSKI</a:t>
            </a:r>
            <a:endParaRPr lang="pl-PL" dirty="0"/>
          </a:p>
        </p:txBody>
      </p:sp>
      <p:pic>
        <p:nvPicPr>
          <p:cNvPr id="1026" name="Picture 2" descr="F:\2022-2023\ZŁOTE SZKOŁY\DSC03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0781"/>
            <a:ext cx="3096344" cy="29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2-2023\ZŁOTE SZKOŁY\DSC03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293869" cy="32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1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90182" cy="219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694063" cy="31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6298">
            <a:off x="3152578" y="1945203"/>
            <a:ext cx="5393952" cy="299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8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F:\2022-2023\ZŁOTE SZKOŁY\DSC03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5898">
            <a:off x="3931112" y="1393593"/>
            <a:ext cx="5628926" cy="41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022-2023\ZŁOTE SZKOŁY\DSC03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2286" y="1316341"/>
            <a:ext cx="5679342" cy="42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9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F:\2022-2023\ZŁOTE SZKOŁY\DSC03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4" y="404664"/>
            <a:ext cx="5542671" cy="41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2022-2023\ZŁOTE SZKOŁY\DSC0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898696"/>
            <a:ext cx="4605847" cy="34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7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</TotalTime>
  <Words>8</Words>
  <Application>Microsoft Office PowerPoint</Application>
  <PresentationFormat>Pokaz na ekranie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Twarda oprawa</vt:lpstr>
      <vt:lpstr>HISTORIA PIENIĄDZA</vt:lpstr>
      <vt:lpstr>PIENIĄDZ W DZIEJACH POLSKI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3</cp:revision>
  <dcterms:created xsi:type="dcterms:W3CDTF">2023-03-22T20:34:05Z</dcterms:created>
  <dcterms:modified xsi:type="dcterms:W3CDTF">2023-03-22T21:04:40Z</dcterms:modified>
</cp:coreProperties>
</file>