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65" r:id="rId4"/>
    <p:sldId id="258" r:id="rId5"/>
    <p:sldId id="260" r:id="rId6"/>
    <p:sldId id="259" r:id="rId7"/>
    <p:sldId id="263" r:id="rId8"/>
    <p:sldId id="267" r:id="rId9"/>
    <p:sldId id="268" r:id="rId10"/>
    <p:sldId id="261" r:id="rId11"/>
    <p:sldId id="262" r:id="rId12"/>
    <p:sldId id="266" r:id="rId13"/>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sk-SK" smtClean="0"/>
              <a:t>Upravte štýly predlohy textu</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k-SK" smtClean="0"/>
              <a:t>Upravte štýl predlohy podnadpisov</a:t>
            </a:r>
            <a:endParaRPr kumimoji="0" lang="en-US"/>
          </a:p>
        </p:txBody>
      </p:sp>
      <p:sp>
        <p:nvSpPr>
          <p:cNvPr id="30" name="Date Placeholder 29"/>
          <p:cNvSpPr>
            <a:spLocks noGrp="1"/>
          </p:cNvSpPr>
          <p:nvPr>
            <p:ph type="dt" sz="half" idx="10"/>
          </p:nvPr>
        </p:nvSpPr>
        <p:spPr/>
        <p:txBody>
          <a:bodyPr/>
          <a:lstStyle/>
          <a:p>
            <a:fld id="{BF92E2F3-A957-4897-AE39-228CC061DCDB}" type="datetimeFigureOut">
              <a:rPr lang="sk-SK" smtClean="0"/>
              <a:t>29. 11. 2022</a:t>
            </a:fld>
            <a:endParaRPr lang="sk-SK"/>
          </a:p>
        </p:txBody>
      </p:sp>
      <p:sp>
        <p:nvSpPr>
          <p:cNvPr id="19" name="Footer Placeholder 18"/>
          <p:cNvSpPr>
            <a:spLocks noGrp="1"/>
          </p:cNvSpPr>
          <p:nvPr>
            <p:ph type="ftr" sz="quarter" idx="11"/>
          </p:nvPr>
        </p:nvSpPr>
        <p:spPr/>
        <p:txBody>
          <a:bodyPr/>
          <a:lstStyle/>
          <a:p>
            <a:endParaRPr lang="sk-SK"/>
          </a:p>
        </p:txBody>
      </p:sp>
      <p:sp>
        <p:nvSpPr>
          <p:cNvPr id="27" name="Slide Number Placeholder 26"/>
          <p:cNvSpPr>
            <a:spLocks noGrp="1"/>
          </p:cNvSpPr>
          <p:nvPr>
            <p:ph type="sldNum" sz="quarter" idx="12"/>
          </p:nvPr>
        </p:nvSpPr>
        <p:spPr/>
        <p:txBody>
          <a:bodyPr/>
          <a:lstStyle/>
          <a:p>
            <a:fld id="{6EC84D80-3779-453A-ADA2-5F0F5F321983}" type="slidenum">
              <a:rPr lang="sk-SK" smtClean="0"/>
              <a:t>‹#›</a:t>
            </a:fld>
            <a:endParaRPr lang="sk-SK"/>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sk-SK" smtClean="0"/>
              <a:t>Upravte štýly predlohy textu</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Date Placeholder 3"/>
          <p:cNvSpPr>
            <a:spLocks noGrp="1"/>
          </p:cNvSpPr>
          <p:nvPr>
            <p:ph type="dt" sz="half" idx="10"/>
          </p:nvPr>
        </p:nvSpPr>
        <p:spPr/>
        <p:txBody>
          <a:bodyPr/>
          <a:lstStyle/>
          <a:p>
            <a:fld id="{BF92E2F3-A957-4897-AE39-228CC061DCDB}" type="datetimeFigureOut">
              <a:rPr lang="sk-SK" smtClean="0"/>
              <a:t>29. 11. 2022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6EC84D80-3779-453A-ADA2-5F0F5F321983}" type="slidenum">
              <a:rPr lang="sk-SK" smtClean="0"/>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sk-SK" smtClean="0"/>
              <a:t>Upravte štýly predlohy textu</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Date Placeholder 3"/>
          <p:cNvSpPr>
            <a:spLocks noGrp="1"/>
          </p:cNvSpPr>
          <p:nvPr>
            <p:ph type="dt" sz="half" idx="10"/>
          </p:nvPr>
        </p:nvSpPr>
        <p:spPr/>
        <p:txBody>
          <a:bodyPr/>
          <a:lstStyle/>
          <a:p>
            <a:fld id="{BF92E2F3-A957-4897-AE39-228CC061DCDB}" type="datetimeFigureOut">
              <a:rPr lang="sk-SK" smtClean="0"/>
              <a:t>29. 11. 2022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6EC84D80-3779-453A-ADA2-5F0F5F321983}" type="slidenum">
              <a:rPr lang="sk-SK" smtClean="0"/>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sk-SK" smtClean="0"/>
              <a:t>Upravte štýly predlohy textu</a:t>
            </a:r>
            <a:endParaRPr kumimoji="0" lang="en-US"/>
          </a:p>
        </p:txBody>
      </p:sp>
      <p:sp>
        <p:nvSpPr>
          <p:cNvPr id="3" name="Content Placeholder 2"/>
          <p:cNvSpPr>
            <a:spLocks noGrp="1"/>
          </p:cNvSpPr>
          <p:nvPr>
            <p:ph idx="1"/>
          </p:nvPr>
        </p:nvSpPr>
        <p:spPr/>
        <p:txBody>
          <a:body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Date Placeholder 3"/>
          <p:cNvSpPr>
            <a:spLocks noGrp="1"/>
          </p:cNvSpPr>
          <p:nvPr>
            <p:ph type="dt" sz="half" idx="10"/>
          </p:nvPr>
        </p:nvSpPr>
        <p:spPr/>
        <p:txBody>
          <a:bodyPr/>
          <a:lstStyle/>
          <a:p>
            <a:fld id="{BF92E2F3-A957-4897-AE39-228CC061DCDB}" type="datetimeFigureOut">
              <a:rPr lang="sk-SK" smtClean="0"/>
              <a:t>29. 11. 2022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6EC84D80-3779-453A-ADA2-5F0F5F321983}" type="slidenum">
              <a:rPr lang="sk-SK" smtClean="0"/>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sk-SK" smtClean="0"/>
              <a:t>Upravte štýly predlohy textu</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k-SK" smtClean="0"/>
              <a:t>Upravte štýl predlohy textu.</a:t>
            </a:r>
          </a:p>
        </p:txBody>
      </p:sp>
      <p:sp>
        <p:nvSpPr>
          <p:cNvPr id="4" name="Date Placeholder 3"/>
          <p:cNvSpPr>
            <a:spLocks noGrp="1"/>
          </p:cNvSpPr>
          <p:nvPr>
            <p:ph type="dt" sz="half" idx="10"/>
          </p:nvPr>
        </p:nvSpPr>
        <p:spPr/>
        <p:txBody>
          <a:bodyPr/>
          <a:lstStyle/>
          <a:p>
            <a:fld id="{BF92E2F3-A957-4897-AE39-228CC061DCDB}" type="datetimeFigureOut">
              <a:rPr lang="sk-SK" smtClean="0"/>
              <a:t>29. 11. 2022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6EC84D80-3779-453A-ADA2-5F0F5F321983}" type="slidenum">
              <a:rPr lang="sk-SK" smtClean="0"/>
              <a:t>‹#›</a:t>
            </a:fld>
            <a:endParaRPr lang="sk-SK"/>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sk-SK" smtClean="0"/>
              <a:t>Upravte štýly predlohy textu</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Date Placeholder 4"/>
          <p:cNvSpPr>
            <a:spLocks noGrp="1"/>
          </p:cNvSpPr>
          <p:nvPr>
            <p:ph type="dt" sz="half" idx="10"/>
          </p:nvPr>
        </p:nvSpPr>
        <p:spPr/>
        <p:txBody>
          <a:bodyPr/>
          <a:lstStyle/>
          <a:p>
            <a:fld id="{BF92E2F3-A957-4897-AE39-228CC061DCDB}" type="datetimeFigureOut">
              <a:rPr lang="sk-SK" smtClean="0"/>
              <a:t>29. 11. 2022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6EC84D80-3779-453A-ADA2-5F0F5F321983}" type="slidenum">
              <a:rPr lang="sk-SK" smtClean="0"/>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sk-SK" smtClean="0"/>
              <a:t>Upravte štýly predlohy textu</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sk-SK" smtClean="0"/>
              <a:t>Upravte štýl predlohy textu.</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sk-SK" smtClean="0"/>
              <a:t>Upravte štýl predlohy textu.</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7" name="Date Placeholder 6"/>
          <p:cNvSpPr>
            <a:spLocks noGrp="1"/>
          </p:cNvSpPr>
          <p:nvPr>
            <p:ph type="dt" sz="half" idx="10"/>
          </p:nvPr>
        </p:nvSpPr>
        <p:spPr/>
        <p:txBody>
          <a:bodyPr/>
          <a:lstStyle/>
          <a:p>
            <a:fld id="{BF92E2F3-A957-4897-AE39-228CC061DCDB}" type="datetimeFigureOut">
              <a:rPr lang="sk-SK" smtClean="0"/>
              <a:t>29. 11. 2022</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6EC84D80-3779-453A-ADA2-5F0F5F321983}" type="slidenum">
              <a:rPr lang="sk-SK" smtClean="0"/>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sk-SK" smtClean="0"/>
              <a:t>Upravte štýly predlohy textu</a:t>
            </a:r>
            <a:endParaRPr kumimoji="0" lang="en-US"/>
          </a:p>
        </p:txBody>
      </p:sp>
      <p:sp>
        <p:nvSpPr>
          <p:cNvPr id="3" name="Date Placeholder 2"/>
          <p:cNvSpPr>
            <a:spLocks noGrp="1"/>
          </p:cNvSpPr>
          <p:nvPr>
            <p:ph type="dt" sz="half" idx="10"/>
          </p:nvPr>
        </p:nvSpPr>
        <p:spPr/>
        <p:txBody>
          <a:bodyPr/>
          <a:lstStyle/>
          <a:p>
            <a:fld id="{BF92E2F3-A957-4897-AE39-228CC061DCDB}" type="datetimeFigureOut">
              <a:rPr lang="sk-SK" smtClean="0"/>
              <a:t>29. 11. 2022</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6EC84D80-3779-453A-ADA2-5F0F5F321983}" type="slidenum">
              <a:rPr lang="sk-SK" smtClean="0"/>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92E2F3-A957-4897-AE39-228CC061DCDB}" type="datetimeFigureOut">
              <a:rPr lang="sk-SK" smtClean="0"/>
              <a:t>29. 11. 2022</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6EC84D80-3779-453A-ADA2-5F0F5F321983}" type="slidenum">
              <a:rPr lang="sk-SK" smtClean="0"/>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sk-SK" smtClean="0"/>
              <a:t>Upravte štýly predlohy textu</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sk-SK" smtClean="0"/>
              <a:t>Upravte štýl predlohy textu.</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Date Placeholder 4"/>
          <p:cNvSpPr>
            <a:spLocks noGrp="1"/>
          </p:cNvSpPr>
          <p:nvPr>
            <p:ph type="dt" sz="half" idx="10"/>
          </p:nvPr>
        </p:nvSpPr>
        <p:spPr/>
        <p:txBody>
          <a:bodyPr/>
          <a:lstStyle/>
          <a:p>
            <a:fld id="{BF92E2F3-A957-4897-AE39-228CC061DCDB}" type="datetimeFigureOut">
              <a:rPr lang="sk-SK" smtClean="0"/>
              <a:t>29. 11. 2022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6EC84D80-3779-453A-ADA2-5F0F5F321983}" type="slidenum">
              <a:rPr lang="sk-SK" smtClean="0"/>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sk-SK" smtClean="0"/>
              <a:t>Upravte štýly predlohy textu</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sk-SK" smtClean="0"/>
              <a:t>Upravte štýl predlohy textu.</a:t>
            </a:r>
          </a:p>
        </p:txBody>
      </p:sp>
      <p:sp>
        <p:nvSpPr>
          <p:cNvPr id="5" name="Date Placeholder 4"/>
          <p:cNvSpPr>
            <a:spLocks noGrp="1"/>
          </p:cNvSpPr>
          <p:nvPr>
            <p:ph type="dt" sz="half" idx="10"/>
          </p:nvPr>
        </p:nvSpPr>
        <p:spPr/>
        <p:txBody>
          <a:bodyPr/>
          <a:lstStyle/>
          <a:p>
            <a:fld id="{BF92E2F3-A957-4897-AE39-228CC061DCDB}" type="datetimeFigureOut">
              <a:rPr lang="sk-SK" smtClean="0"/>
              <a:t>29. 11. 2022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a:xfrm>
            <a:off x="8077200" y="6356350"/>
            <a:ext cx="609600" cy="365125"/>
          </a:xfrm>
        </p:spPr>
        <p:txBody>
          <a:bodyPr/>
          <a:lstStyle/>
          <a:p>
            <a:fld id="{6EC84D80-3779-453A-ADA2-5F0F5F321983}" type="slidenum">
              <a:rPr lang="sk-SK" smtClean="0"/>
              <a:t>‹#›</a:t>
            </a:fld>
            <a:endParaRPr lang="sk-SK"/>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sk-SK" smtClean="0"/>
              <a:t>Ak chcete pridať obrázok, kliknite na ikonu</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sk-SK" smtClean="0"/>
              <a:t>Upravte štýly predlohy textu</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sk-SK" smtClean="0"/>
              <a:t>Upravte štýl predlohy textu.</a:t>
            </a:r>
          </a:p>
          <a:p>
            <a:pPr lvl="1" eaLnBrk="1" latinLnBrk="0" hangingPunct="1"/>
            <a:r>
              <a:rPr kumimoji="0" lang="sk-SK" smtClean="0"/>
              <a:t>Druhá úroveň</a:t>
            </a:r>
          </a:p>
          <a:p>
            <a:pPr lvl="2" eaLnBrk="1" latinLnBrk="0" hangingPunct="1"/>
            <a:r>
              <a:rPr kumimoji="0" lang="sk-SK" smtClean="0"/>
              <a:t>Tretia úroveň</a:t>
            </a:r>
          </a:p>
          <a:p>
            <a:pPr lvl="3" eaLnBrk="1" latinLnBrk="0" hangingPunct="1"/>
            <a:r>
              <a:rPr kumimoji="0" lang="sk-SK" smtClean="0"/>
              <a:t>Štvrtá úroveň</a:t>
            </a:r>
          </a:p>
          <a:p>
            <a:pPr lvl="4" eaLnBrk="1" latinLnBrk="0" hangingPunct="1"/>
            <a:r>
              <a:rPr kumimoji="0" lang="sk-SK" smtClean="0"/>
              <a:t>Piata úroveň</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F92E2F3-A957-4897-AE39-228CC061DCDB}" type="datetimeFigureOut">
              <a:rPr lang="sk-SK" smtClean="0"/>
              <a:t>29. 11. 2022</a:t>
            </a:fld>
            <a:endParaRPr lang="sk-SK"/>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sk-SK"/>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EC84D80-3779-453A-ADA2-5F0F5F321983}" type="slidenum">
              <a:rPr lang="sk-SK" smtClean="0"/>
              <a:t>‹#›</a:t>
            </a:fld>
            <a:endParaRPr lang="sk-SK"/>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sk-SK" dirty="0" err="1" smtClean="0"/>
              <a:t>Education</a:t>
            </a:r>
            <a:r>
              <a:rPr lang="sk-SK" dirty="0" smtClean="0"/>
              <a:t> in USA</a:t>
            </a:r>
            <a:endParaRPr lang="sk-SK" dirty="0"/>
          </a:p>
        </p:txBody>
      </p:sp>
      <p:sp>
        <p:nvSpPr>
          <p:cNvPr id="3" name="Podnadpis 2"/>
          <p:cNvSpPr>
            <a:spLocks noGrp="1"/>
          </p:cNvSpPr>
          <p:nvPr>
            <p:ph type="subTitle" idx="1"/>
          </p:nvPr>
        </p:nvSpPr>
        <p:spPr/>
        <p:txBody>
          <a:bodyPr/>
          <a:lstStyle/>
          <a:p>
            <a:r>
              <a:rPr lang="sk-SK" dirty="0" smtClean="0"/>
              <a:t>Filip </a:t>
            </a:r>
            <a:r>
              <a:rPr lang="sk-SK" dirty="0" err="1" smtClean="0"/>
              <a:t>EIiáš</a:t>
            </a:r>
            <a:endParaRPr lang="sk-SK" dirty="0"/>
          </a:p>
        </p:txBody>
      </p:sp>
    </p:spTree>
    <p:extLst>
      <p:ext uri="{BB962C8B-B14F-4D97-AF65-F5344CB8AC3E}">
        <p14:creationId xmlns:p14="http://schemas.microsoft.com/office/powerpoint/2010/main" val="6351285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Universities</a:t>
            </a:r>
            <a:endParaRPr lang="sk-SK" dirty="0"/>
          </a:p>
        </p:txBody>
      </p:sp>
      <p:sp>
        <p:nvSpPr>
          <p:cNvPr id="3" name="Zástupný symbol obsahu 2"/>
          <p:cNvSpPr>
            <a:spLocks noGrp="1"/>
          </p:cNvSpPr>
          <p:nvPr>
            <p:ph idx="1"/>
          </p:nvPr>
        </p:nvSpPr>
        <p:spPr/>
        <p:txBody>
          <a:bodyPr/>
          <a:lstStyle/>
          <a:p>
            <a:r>
              <a:rPr lang="en-US" dirty="0" smtClean="0"/>
              <a:t>This </a:t>
            </a:r>
            <a:r>
              <a:rPr lang="en-US" dirty="0"/>
              <a:t>is the first level of higher education and functions as full-time study - full-time (except for private universities). </a:t>
            </a:r>
            <a:endParaRPr lang="sk-SK" dirty="0" smtClean="0"/>
          </a:p>
          <a:p>
            <a:r>
              <a:rPr lang="en-US" dirty="0" smtClean="0"/>
              <a:t>Universities </a:t>
            </a:r>
            <a:r>
              <a:rPr lang="en-US" dirty="0"/>
              <a:t>in the USA are divided into several types: </a:t>
            </a:r>
            <a:endParaRPr lang="sk-SK" dirty="0" smtClean="0"/>
          </a:p>
          <a:p>
            <a:r>
              <a:rPr lang="en-US" dirty="0" smtClean="0"/>
              <a:t>higher </a:t>
            </a:r>
            <a:r>
              <a:rPr lang="en-US" dirty="0"/>
              <a:t>professional schools universities art colleges private universities </a:t>
            </a:r>
            <a:r>
              <a:rPr lang="en-US" dirty="0" err="1"/>
              <a:t>universities</a:t>
            </a:r>
            <a:endParaRPr lang="sk-SK" dirty="0"/>
          </a:p>
        </p:txBody>
      </p:sp>
    </p:spTree>
    <p:extLst>
      <p:ext uri="{BB962C8B-B14F-4D97-AF65-F5344CB8AC3E}">
        <p14:creationId xmlns:p14="http://schemas.microsoft.com/office/powerpoint/2010/main" val="11899974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lstStyle/>
          <a:p>
            <a:pPr marL="514350" indent="-514350">
              <a:buFont typeface="+mj-lt"/>
              <a:buAutoNum type="arabicPeriod"/>
            </a:pPr>
            <a:r>
              <a:rPr lang="en-US" dirty="0"/>
              <a:t>higher professional </a:t>
            </a:r>
            <a:r>
              <a:rPr lang="en-US" dirty="0" smtClean="0"/>
              <a:t>schools</a:t>
            </a:r>
            <a:endParaRPr lang="sk-SK" dirty="0" smtClean="0"/>
          </a:p>
          <a:p>
            <a:pPr marL="514350" indent="-514350">
              <a:buFont typeface="+mj-lt"/>
              <a:buAutoNum type="arabicPeriod"/>
            </a:pPr>
            <a:r>
              <a:rPr lang="en-US" dirty="0" smtClean="0"/>
              <a:t>universities </a:t>
            </a:r>
            <a:endParaRPr lang="sk-SK" dirty="0" smtClean="0"/>
          </a:p>
          <a:p>
            <a:pPr marL="514350" indent="-514350">
              <a:buFont typeface="+mj-lt"/>
              <a:buAutoNum type="arabicPeriod"/>
            </a:pPr>
            <a:r>
              <a:rPr lang="en-US" dirty="0" smtClean="0"/>
              <a:t>art </a:t>
            </a:r>
            <a:r>
              <a:rPr lang="en-US" dirty="0"/>
              <a:t>colleges </a:t>
            </a:r>
            <a:endParaRPr lang="sk-SK" dirty="0" smtClean="0"/>
          </a:p>
          <a:p>
            <a:pPr marL="514350" indent="-514350">
              <a:buFont typeface="+mj-lt"/>
              <a:buAutoNum type="arabicPeriod"/>
            </a:pPr>
            <a:r>
              <a:rPr lang="en-US" dirty="0" smtClean="0"/>
              <a:t>private </a:t>
            </a:r>
            <a:r>
              <a:rPr lang="en-US" dirty="0"/>
              <a:t>universities </a:t>
            </a:r>
            <a:endParaRPr lang="sk-SK" dirty="0" smtClean="0"/>
          </a:p>
          <a:p>
            <a:pPr marL="514350" indent="-514350">
              <a:buFont typeface="+mj-lt"/>
              <a:buAutoNum type="arabicPeriod"/>
            </a:pPr>
            <a:r>
              <a:rPr lang="en-US" dirty="0" smtClean="0"/>
              <a:t>universities</a:t>
            </a:r>
            <a:endParaRPr lang="sk-SK" dirty="0"/>
          </a:p>
          <a:p>
            <a:pPr marL="514350" indent="-514350">
              <a:buFont typeface="+mj-lt"/>
              <a:buAutoNum type="arabicPeriod"/>
            </a:pPr>
            <a:endParaRPr lang="sk-SK" dirty="0"/>
          </a:p>
        </p:txBody>
      </p:sp>
    </p:spTree>
    <p:extLst>
      <p:ext uri="{BB962C8B-B14F-4D97-AF65-F5344CB8AC3E}">
        <p14:creationId xmlns:p14="http://schemas.microsoft.com/office/powerpoint/2010/main" val="34464056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sk-SK" dirty="0"/>
              <a:t>THANKS FOR PAYING ATTENTION</a:t>
            </a:r>
            <a:endParaRPr lang="sk-SK" dirty="0"/>
          </a:p>
        </p:txBody>
      </p:sp>
      <p:sp>
        <p:nvSpPr>
          <p:cNvPr id="3" name="Podnadpis 2"/>
          <p:cNvSpPr>
            <a:spLocks noGrp="1"/>
          </p:cNvSpPr>
          <p:nvPr>
            <p:ph type="subTitle" idx="1"/>
          </p:nvPr>
        </p:nvSpPr>
        <p:spPr/>
        <p:txBody>
          <a:bodyPr/>
          <a:lstStyle/>
          <a:p>
            <a:endParaRPr lang="sk-SK"/>
          </a:p>
        </p:txBody>
      </p:sp>
    </p:spTree>
    <p:extLst>
      <p:ext uri="{BB962C8B-B14F-4D97-AF65-F5344CB8AC3E}">
        <p14:creationId xmlns:p14="http://schemas.microsoft.com/office/powerpoint/2010/main" val="16115135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lstStyle/>
          <a:p>
            <a:r>
              <a:rPr lang="en-US" dirty="0"/>
              <a:t>There are several structures of the education system: </a:t>
            </a:r>
            <a:endParaRPr lang="sk-SK" dirty="0" smtClean="0"/>
          </a:p>
          <a:p>
            <a:r>
              <a:rPr lang="en-US" dirty="0" smtClean="0"/>
              <a:t>primary </a:t>
            </a:r>
            <a:r>
              <a:rPr lang="en-US" dirty="0"/>
              <a:t>education - 6 years, lower </a:t>
            </a:r>
            <a:endParaRPr lang="sk-SK" dirty="0" smtClean="0"/>
          </a:p>
          <a:p>
            <a:r>
              <a:rPr lang="en-US" dirty="0" smtClean="0"/>
              <a:t>secondary education </a:t>
            </a:r>
            <a:r>
              <a:rPr lang="en-US" dirty="0"/>
              <a:t>- 3 years, upper </a:t>
            </a:r>
            <a:endParaRPr lang="sk-SK" dirty="0" smtClean="0"/>
          </a:p>
          <a:p>
            <a:r>
              <a:rPr lang="en-US" dirty="0"/>
              <a:t>secondary education - 4 years; primary education - 8 years, secondary education - 4 years.</a:t>
            </a:r>
            <a:endParaRPr lang="sk-SK" dirty="0"/>
          </a:p>
        </p:txBody>
      </p:sp>
    </p:spTree>
    <p:extLst>
      <p:ext uri="{BB962C8B-B14F-4D97-AF65-F5344CB8AC3E}">
        <p14:creationId xmlns:p14="http://schemas.microsoft.com/office/powerpoint/2010/main" val="42698461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lstStyle/>
          <a:p>
            <a:r>
              <a:rPr lang="en-US" dirty="0"/>
              <a:t>secondary education - 4 years; primary education - 8 years, secondary education - 4 years.</a:t>
            </a:r>
            <a:endParaRPr lang="sk-SK" dirty="0"/>
          </a:p>
          <a:p>
            <a:r>
              <a:rPr lang="en-US" dirty="0" smtClean="0"/>
              <a:t>primary </a:t>
            </a:r>
            <a:r>
              <a:rPr lang="en-US" dirty="0"/>
              <a:t>education - 8 years, secondary education - 4 years.</a:t>
            </a:r>
            <a:endParaRPr lang="sk-SK" dirty="0"/>
          </a:p>
          <a:p>
            <a:endParaRPr lang="sk-SK" dirty="0"/>
          </a:p>
        </p:txBody>
      </p:sp>
    </p:spTree>
    <p:extLst>
      <p:ext uri="{BB962C8B-B14F-4D97-AF65-F5344CB8AC3E}">
        <p14:creationId xmlns:p14="http://schemas.microsoft.com/office/powerpoint/2010/main" val="8418061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err="1" smtClean="0"/>
              <a:t>From</a:t>
            </a:r>
            <a:r>
              <a:rPr lang="sk-SK" dirty="0" smtClean="0"/>
              <a:t> </a:t>
            </a:r>
            <a:r>
              <a:rPr lang="sk-SK" dirty="0" err="1" smtClean="0"/>
              <a:t>elementary</a:t>
            </a:r>
            <a:r>
              <a:rPr lang="sk-SK" dirty="0" smtClean="0"/>
              <a:t> </a:t>
            </a:r>
            <a:r>
              <a:rPr lang="sk-SK" dirty="0" err="1" smtClean="0"/>
              <a:t>school</a:t>
            </a:r>
            <a:r>
              <a:rPr lang="sk-SK" dirty="0" smtClean="0"/>
              <a:t> to </a:t>
            </a:r>
            <a:r>
              <a:rPr lang="sk-SK" dirty="0" err="1" smtClean="0"/>
              <a:t>high</a:t>
            </a:r>
            <a:r>
              <a:rPr lang="sk-SK" dirty="0" smtClean="0"/>
              <a:t> </a:t>
            </a:r>
            <a:r>
              <a:rPr lang="sk-SK" dirty="0" err="1" smtClean="0"/>
              <a:t>school</a:t>
            </a:r>
            <a:endParaRPr lang="sk-SK" dirty="0"/>
          </a:p>
        </p:txBody>
      </p:sp>
      <p:sp>
        <p:nvSpPr>
          <p:cNvPr id="3" name="Zástupný symbol obsahu 2"/>
          <p:cNvSpPr>
            <a:spLocks noGrp="1"/>
          </p:cNvSpPr>
          <p:nvPr>
            <p:ph idx="1"/>
          </p:nvPr>
        </p:nvSpPr>
        <p:spPr/>
        <p:txBody>
          <a:bodyPr/>
          <a:lstStyle/>
          <a:p>
            <a:r>
              <a:rPr lang="en-US" dirty="0"/>
              <a:t>in </a:t>
            </a:r>
            <a:r>
              <a:rPr lang="en-US" dirty="0" err="1"/>
              <a:t>america</a:t>
            </a:r>
            <a:r>
              <a:rPr lang="en-US" dirty="0"/>
              <a:t>, when you finish elementary school and go to high school, you don't have to do </a:t>
            </a:r>
            <a:r>
              <a:rPr lang="en-US" dirty="0" smtClean="0"/>
              <a:t>this</a:t>
            </a:r>
            <a:r>
              <a:rPr lang="sk-SK" dirty="0" smtClean="0"/>
              <a:t> </a:t>
            </a:r>
            <a:r>
              <a:rPr lang="sk-SK" dirty="0" err="1" smtClean="0"/>
              <a:t>bullshits</a:t>
            </a:r>
            <a:r>
              <a:rPr lang="sk-SK" dirty="0" smtClean="0"/>
              <a:t> </a:t>
            </a:r>
            <a:r>
              <a:rPr lang="en-US" dirty="0" smtClean="0"/>
              <a:t>like </a:t>
            </a:r>
            <a:r>
              <a:rPr lang="en-US" dirty="0"/>
              <a:t>monitor, </a:t>
            </a:r>
            <a:r>
              <a:rPr lang="en-US" dirty="0" err="1"/>
              <a:t>comparo</a:t>
            </a:r>
            <a:r>
              <a:rPr lang="en-US" dirty="0"/>
              <a:t>, admissions, admissions interviews</a:t>
            </a:r>
            <a:r>
              <a:rPr lang="en-US" dirty="0" smtClean="0"/>
              <a:t>...</a:t>
            </a:r>
            <a:endParaRPr lang="sk-SK" dirty="0" smtClean="0"/>
          </a:p>
          <a:p>
            <a:r>
              <a:rPr lang="sk-SK" dirty="0" err="1" smtClean="0"/>
              <a:t>Nothing</a:t>
            </a:r>
            <a:r>
              <a:rPr lang="sk-SK" dirty="0" smtClean="0"/>
              <a:t> </a:t>
            </a:r>
            <a:r>
              <a:rPr lang="sk-SK" dirty="0" err="1" smtClean="0"/>
              <a:t>of</a:t>
            </a:r>
            <a:r>
              <a:rPr lang="sk-SK" dirty="0" smtClean="0"/>
              <a:t> </a:t>
            </a:r>
            <a:r>
              <a:rPr lang="sk-SK" dirty="0" err="1" smtClean="0"/>
              <a:t>that</a:t>
            </a:r>
            <a:r>
              <a:rPr lang="sk-SK" dirty="0" smtClean="0"/>
              <a:t>, </a:t>
            </a:r>
            <a:r>
              <a:rPr lang="en-US" dirty="0"/>
              <a:t>you just apply to high </a:t>
            </a:r>
            <a:r>
              <a:rPr lang="en-US" dirty="0" smtClean="0"/>
              <a:t>school</a:t>
            </a:r>
            <a:endParaRPr lang="sk-SK" dirty="0" smtClean="0"/>
          </a:p>
          <a:p>
            <a:endParaRPr lang="sk-SK"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4221088"/>
            <a:ext cx="5148020" cy="211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94966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lstStyle/>
          <a:p>
            <a:r>
              <a:rPr lang="en-US" dirty="0"/>
              <a:t>schools in the US are divided into two groups: </a:t>
            </a:r>
            <a:endParaRPr lang="sk-SK" dirty="0" smtClean="0"/>
          </a:p>
          <a:p>
            <a:pPr marL="514350" indent="-514350">
              <a:buFont typeface="+mj-lt"/>
              <a:buAutoNum type="arabicPeriod"/>
            </a:pPr>
            <a:r>
              <a:rPr lang="sk-SK" dirty="0" smtClean="0"/>
              <a:t>state</a:t>
            </a:r>
          </a:p>
          <a:p>
            <a:pPr marL="514350" indent="-514350">
              <a:buFont typeface="+mj-lt"/>
              <a:buAutoNum type="arabicPeriod"/>
            </a:pPr>
            <a:r>
              <a:rPr lang="en-US" dirty="0" smtClean="0"/>
              <a:t>Private</a:t>
            </a:r>
            <a:endParaRPr lang="sk-SK"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8190096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dirty="0"/>
          </a:p>
        </p:txBody>
      </p:sp>
      <p:sp>
        <p:nvSpPr>
          <p:cNvPr id="3" name="Zástupný symbol obsahu 2"/>
          <p:cNvSpPr>
            <a:spLocks noGrp="1"/>
          </p:cNvSpPr>
          <p:nvPr>
            <p:ph idx="1"/>
          </p:nvPr>
        </p:nvSpPr>
        <p:spPr/>
        <p:txBody>
          <a:bodyPr/>
          <a:lstStyle/>
          <a:p>
            <a:r>
              <a:rPr lang="en-US" dirty="0"/>
              <a:t>if you want to play a sport (for example, basketball, football) and represent your school in that sport, you can apply for admissions, if you are good, you will be accepted into the team, if not, you have something to improve</a:t>
            </a:r>
            <a:endParaRPr lang="sk-SK" dirty="0"/>
          </a:p>
        </p:txBody>
      </p:sp>
    </p:spTree>
    <p:extLst>
      <p:ext uri="{BB962C8B-B14F-4D97-AF65-F5344CB8AC3E}">
        <p14:creationId xmlns:p14="http://schemas.microsoft.com/office/powerpoint/2010/main" val="22474414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smtClean="0"/>
              <a:t>FROM HIGH SCHOOL TO UNIVERSITY</a:t>
            </a:r>
            <a:endParaRPr lang="sk-SK" dirty="0"/>
          </a:p>
        </p:txBody>
      </p:sp>
      <p:sp>
        <p:nvSpPr>
          <p:cNvPr id="3" name="Zástupný symbol obsahu 2"/>
          <p:cNvSpPr>
            <a:spLocks noGrp="1"/>
          </p:cNvSpPr>
          <p:nvPr>
            <p:ph idx="1"/>
          </p:nvPr>
        </p:nvSpPr>
        <p:spPr/>
        <p:txBody>
          <a:bodyPr/>
          <a:lstStyle/>
          <a:p>
            <a:r>
              <a:rPr lang="en-US" dirty="0"/>
              <a:t>when you finish high school (usually) college </a:t>
            </a:r>
            <a:r>
              <a:rPr lang="en-US" dirty="0" smtClean="0"/>
              <a:t>follows</a:t>
            </a:r>
            <a:endParaRPr lang="sk-SK" dirty="0" smtClean="0"/>
          </a:p>
          <a:p>
            <a:r>
              <a:rPr lang="en-US" dirty="0"/>
              <a:t>since the costs of university studies are very expensive, you have the option of a </a:t>
            </a:r>
            <a:r>
              <a:rPr lang="en-US" dirty="0" smtClean="0"/>
              <a:t>scholarship</a:t>
            </a:r>
            <a:r>
              <a:rPr lang="sk-SK" dirty="0"/>
              <a:t> </a:t>
            </a:r>
            <a:endParaRPr lang="sk-SK" dirty="0" smtClean="0"/>
          </a:p>
          <a:p>
            <a:r>
              <a:rPr lang="en-US" dirty="0"/>
              <a:t>the scholarship can be obtained in different ways</a:t>
            </a:r>
            <a:endParaRPr lang="sk-SK" dirty="0" smtClean="0"/>
          </a:p>
        </p:txBody>
      </p:sp>
    </p:spTree>
    <p:extLst>
      <p:ext uri="{BB962C8B-B14F-4D97-AF65-F5344CB8AC3E}">
        <p14:creationId xmlns:p14="http://schemas.microsoft.com/office/powerpoint/2010/main" val="683601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lstStyle/>
          <a:p>
            <a:r>
              <a:rPr lang="en-US" dirty="0"/>
              <a:t>for example, when you represent your school in sports, you can get a sports scholarship as a result, which will pay you as long as you also represent your university in this sport</a:t>
            </a:r>
            <a:endParaRPr lang="sk-SK" dirty="0"/>
          </a:p>
        </p:txBody>
      </p:sp>
    </p:spTree>
    <p:extLst>
      <p:ext uri="{BB962C8B-B14F-4D97-AF65-F5344CB8AC3E}">
        <p14:creationId xmlns:p14="http://schemas.microsoft.com/office/powerpoint/2010/main" val="1234250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lstStyle/>
          <a:p>
            <a:r>
              <a:rPr lang="sk-SK" dirty="0"/>
              <a:t>or </a:t>
            </a:r>
            <a:r>
              <a:rPr lang="sk-SK" dirty="0" err="1"/>
              <a:t>scholarship</a:t>
            </a:r>
            <a:r>
              <a:rPr lang="sk-SK" dirty="0"/>
              <a:t> </a:t>
            </a:r>
            <a:r>
              <a:rPr lang="sk-SK" dirty="0" smtClean="0"/>
              <a:t>test:</a:t>
            </a:r>
          </a:p>
          <a:p>
            <a:r>
              <a:rPr lang="en-US" dirty="0"/>
              <a:t>it is literally a </a:t>
            </a:r>
            <a:r>
              <a:rPr lang="sk-SK" dirty="0" err="1" smtClean="0"/>
              <a:t>exam</a:t>
            </a:r>
            <a:r>
              <a:rPr lang="en-US" dirty="0" smtClean="0"/>
              <a:t> </a:t>
            </a:r>
            <a:r>
              <a:rPr lang="en-US" dirty="0"/>
              <a:t>that if you </a:t>
            </a:r>
            <a:r>
              <a:rPr lang="sk-SK" dirty="0" err="1" smtClean="0"/>
              <a:t>pass</a:t>
            </a:r>
            <a:r>
              <a:rPr lang="sk-SK" dirty="0" smtClean="0"/>
              <a:t> </a:t>
            </a:r>
            <a:r>
              <a:rPr lang="en-US" dirty="0" smtClean="0"/>
              <a:t>you</a:t>
            </a:r>
            <a:r>
              <a:rPr lang="sk-SK" dirty="0" smtClean="0"/>
              <a:t>´</a:t>
            </a:r>
            <a:r>
              <a:rPr lang="sk-SK" dirty="0" err="1" smtClean="0"/>
              <a:t>ll</a:t>
            </a:r>
            <a:r>
              <a:rPr lang="en-US" dirty="0" smtClean="0"/>
              <a:t> </a:t>
            </a:r>
            <a:r>
              <a:rPr lang="en-US" dirty="0"/>
              <a:t>have a fully paid university for one year (or as long as you want, you have to extend it)</a:t>
            </a:r>
            <a:endParaRPr lang="sk-SK" dirty="0"/>
          </a:p>
        </p:txBody>
      </p:sp>
    </p:spTree>
    <p:extLst>
      <p:ext uri="{BB962C8B-B14F-4D97-AF65-F5344CB8AC3E}">
        <p14:creationId xmlns:p14="http://schemas.microsoft.com/office/powerpoint/2010/main" val="32674321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68</TotalTime>
  <Words>352</Words>
  <Application>Microsoft Office PowerPoint</Application>
  <PresentationFormat>Prezentácia na obrazovke (4:3)</PresentationFormat>
  <Paragraphs>32</Paragraphs>
  <Slides>12</Slides>
  <Notes>0</Notes>
  <HiddenSlides>0</HiddenSlides>
  <MMClips>0</MMClips>
  <ScaleCrop>false</ScaleCrop>
  <HeadingPairs>
    <vt:vector size="4" baseType="variant">
      <vt:variant>
        <vt:lpstr>Motív</vt:lpstr>
      </vt:variant>
      <vt:variant>
        <vt:i4>1</vt:i4>
      </vt:variant>
      <vt:variant>
        <vt:lpstr>Nadpisy snímok</vt:lpstr>
      </vt:variant>
      <vt:variant>
        <vt:i4>12</vt:i4>
      </vt:variant>
    </vt:vector>
  </HeadingPairs>
  <TitlesOfParts>
    <vt:vector size="13" baseType="lpstr">
      <vt:lpstr>Tok</vt:lpstr>
      <vt:lpstr>Education in USA</vt:lpstr>
      <vt:lpstr>Prezentácia programu PowerPoint</vt:lpstr>
      <vt:lpstr>Prezentácia programu PowerPoint</vt:lpstr>
      <vt:lpstr>From elementary school to high school</vt:lpstr>
      <vt:lpstr>Prezentácia programu PowerPoint</vt:lpstr>
      <vt:lpstr>Prezentácia programu PowerPoint</vt:lpstr>
      <vt:lpstr>FROM HIGH SCHOOL TO UNIVERSITY</vt:lpstr>
      <vt:lpstr>Prezentácia programu PowerPoint</vt:lpstr>
      <vt:lpstr>Prezentácia programu PowerPoint</vt:lpstr>
      <vt:lpstr>Universities</vt:lpstr>
      <vt:lpstr>Prezentácia programu PowerPoint</vt:lpstr>
      <vt:lpstr>THANKS FOR PAYING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PC3</dc:creator>
  <cp:lastModifiedBy>PC3</cp:lastModifiedBy>
  <cp:revision>5</cp:revision>
  <dcterms:created xsi:type="dcterms:W3CDTF">2022-11-28T15:17:06Z</dcterms:created>
  <dcterms:modified xsi:type="dcterms:W3CDTF">2022-11-29T20:26:54Z</dcterms:modified>
</cp:coreProperties>
</file>