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AB036-D092-4707-93BF-2400ECBCE2E2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B9AD7-1965-4018-948F-E1712C0B9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8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B9AD7-1965-4018-948F-E1712C0B919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76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4E6B79-C412-4E88-9906-30B7D7EEFB4B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9BF002F-D12E-4D26-9438-15DF44FC257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DZIECKO A JĘZYKI OBCE WE WSPÓŁCZESNYM ŚWIECIE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19140000">
            <a:off x="1204992" y="2473649"/>
            <a:ext cx="6679034" cy="756128"/>
          </a:xfrm>
        </p:spPr>
        <p:txBody>
          <a:bodyPr>
            <a:normAutofit fontScale="40000" lnSpcReduction="20000"/>
          </a:bodyPr>
          <a:lstStyle/>
          <a:p>
            <a:endParaRPr lang="pl-PL" dirty="0" smtClean="0"/>
          </a:p>
          <a:p>
            <a:r>
              <a:rPr lang="pl-PL" sz="4000" dirty="0"/>
              <a:t>m</a:t>
            </a:r>
            <a:r>
              <a:rPr lang="pl-PL" sz="4000" dirty="0" smtClean="0"/>
              <a:t>gr Zofia Byszewska</a:t>
            </a:r>
          </a:p>
          <a:p>
            <a:r>
              <a:rPr lang="pl-PL" sz="4000" dirty="0"/>
              <a:t>m</a:t>
            </a:r>
            <a:r>
              <a:rPr lang="pl-PL" sz="4000" dirty="0" smtClean="0"/>
              <a:t>gr Ida Wendel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13762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Jakich metod unikać?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„wkuwania” na pamięć słówek,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uczenia się wszystkiego naraz,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uczenia się reguł gramatycznych na pamięć bez używania ich w kontekście,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n</a:t>
            </a:r>
            <a:r>
              <a:rPr lang="pl-PL" sz="2000" dirty="0" smtClean="0"/>
              <a:t>auki raz w tygodniu po np.2 godziny,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u</a:t>
            </a:r>
            <a:r>
              <a:rPr lang="pl-PL" sz="2000" dirty="0" smtClean="0"/>
              <a:t>czenia się głównie rzeczowników,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u</a:t>
            </a:r>
            <a:r>
              <a:rPr lang="pl-PL" sz="2000" dirty="0" smtClean="0"/>
              <a:t>czenia się </a:t>
            </a:r>
            <a:r>
              <a:rPr lang="pl-PL" sz="2000" dirty="0" err="1" smtClean="0"/>
              <a:t>monosensorycznego</a:t>
            </a:r>
            <a:endParaRPr lang="pl-PL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75081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przyśpieszyć naukę?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Znaleźć motywację (praca, wyjazd, szkoła, kurs, dla dzieci, itp.),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Nauka powinna odbywać się regularnie ok.15-30 minut dziennie,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Jeden dzień w tygodniu zrobić dniem języka obcego,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Używać aplikacji, fiszek gdziekolwiek jesteśmy,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Wykorzystywać metody dostosowane do naszego stylu uczenia się i/lub dominującej inteligencji,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Uczyć się z kimś,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416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może pomóc szkoła?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998437"/>
              </p:ext>
            </p:extLst>
          </p:nvPr>
        </p:nvGraphicFramePr>
        <p:xfrm>
          <a:off x="822325" y="1100138"/>
          <a:ext cx="7521576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Uczeń</a:t>
                      </a:r>
                      <a:r>
                        <a:rPr lang="pl-PL" sz="2400" baseline="0" dirty="0" smtClean="0"/>
                        <a:t> z trudnościami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Uczeń zdolny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Zajęcia dydaktyczno-wyrównawcze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Dostosowanie wymagań edukacyjnych do indywidualnych potrzeb na podstawie opinii</a:t>
                      </a:r>
                      <a:r>
                        <a:rPr lang="pl-PL" sz="2400" baseline="0" dirty="0" smtClean="0"/>
                        <a:t> PPP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400" baseline="0" dirty="0" smtClean="0"/>
                        <a:t>Objęcie pomocą przez nauczyciela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Zajęcia rozwijające</a:t>
                      </a:r>
                      <a:r>
                        <a:rPr lang="pl-PL" sz="2400" baseline="0" dirty="0" smtClean="0"/>
                        <a:t> uzdolnienia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400" dirty="0" smtClean="0"/>
                        <a:t>Dostosowanie wymagań edukacyjnych do indywidualnych potrzeb ucznia zdolnego na podstawie opinii</a:t>
                      </a:r>
                      <a:r>
                        <a:rPr lang="pl-PL" sz="2400" baseline="0" dirty="0" smtClean="0"/>
                        <a:t> PPP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400" baseline="0" dirty="0" smtClean="0"/>
                        <a:t>Angażowanie w projekty, wymiany uczniowskie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7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może pomóc poradnia psychologiczno-pedagogiczna?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Diagnoza psychologiczno-pedagogiczna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Diagnoza trudności oraz zdolności językowych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Diagnoza stylu uczenia się, inteligencji wielorakiej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Opinia o objęciu pomocą psychologiczno-pedagogiczną na terenie szkoły ze wskazaniami do pracy dla nauczycieli na lekcjach języków obcych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Opinia o dostosowaniu wymagań edukacyjnych do indywidualnych potrzeb psychofizycznych ucznia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Opinia o indywidualnym toku/programie nauczania z języka obcego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Zajęcia indywidualne i grupowe z języka angielskiego na terenie PPP1 – z wykorzystaniem efektywnych metod nauki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Konsultacje indywidualne z zakresu efektywnych metod uczenia się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Praca nad motywacją – wsparcie psychologiczne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062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Dlaczego </a:t>
            </a:r>
            <a:r>
              <a:rPr lang="pl-PL" smtClean="0"/>
              <a:t>warto uczyć </a:t>
            </a:r>
            <a:r>
              <a:rPr lang="pl-PL" dirty="0" smtClean="0"/>
              <a:t>się języków obcych?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sz="2000" dirty="0" smtClean="0"/>
              <a:t>„Znajomość jednego języka stawia cię w korytarzu życia.</a:t>
            </a:r>
          </a:p>
          <a:p>
            <a:pPr algn="ctr"/>
            <a:r>
              <a:rPr lang="pl-PL" sz="2000" dirty="0" smtClean="0"/>
              <a:t>Dwa języki otwierają wszystkie drzwi na twojej drodze”</a:t>
            </a:r>
          </a:p>
          <a:p>
            <a:pPr algn="r"/>
            <a:r>
              <a:rPr lang="pl-PL" sz="1000" dirty="0" smtClean="0"/>
              <a:t>Frank </a:t>
            </a:r>
            <a:r>
              <a:rPr lang="pl-PL" sz="1000" dirty="0" err="1" smtClean="0"/>
              <a:t>Smith</a:t>
            </a:r>
            <a:endParaRPr lang="pl-PL" sz="1000" dirty="0" smtClean="0"/>
          </a:p>
          <a:p>
            <a:pPr algn="ctr"/>
            <a:r>
              <a:rPr lang="pl-PL" sz="2000" dirty="0" smtClean="0"/>
              <a:t>„Nauka  </a:t>
            </a:r>
            <a:r>
              <a:rPr lang="pl-PL" sz="2000" dirty="0" smtClean="0"/>
              <a:t>nowego języka to nie tylko nauka innych słów określających te same rzeczy, to nowy sposób myślenia o różnych sprawach”</a:t>
            </a:r>
          </a:p>
          <a:p>
            <a:pPr algn="r"/>
            <a:r>
              <a:rPr lang="pl-PL" sz="1000" dirty="0" smtClean="0"/>
              <a:t>Flora Lewis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26973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się zajmiemy?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/>
              <a:t>Jak zmotywować dziecko do nauki języków obcych?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/>
              <a:t>Jakich metod używać, a jakich unikać?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/>
              <a:t>Jak przyśpieszyć naukę języka obcego?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/>
              <a:t>Jak może pomóc szkoła?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/>
              <a:t>Jak może pomóc poradnia psychologiczno-pedagogiczna?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7195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języków obcych u dzieci</a:t>
            </a:r>
            <a:endParaRPr lang="pl-PL" dirty="0"/>
          </a:p>
        </p:txBody>
      </p:sp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• Podatność na języki w pierwszych latach życia. Najważniejszy w rozwoju językowym dziecka jest swobodny dostęp do języka.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Dziecko od narodzenia począwszy ma ogromne możliwości chłonięcia języka i wszystkich jego skomplikowanych struktur, melodii, wymowy.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Przyswajanie podstaw języka w tym wieku umożliwia dziecku jego poznanie w sposób pełniejszy i bardziej naturalny niż na jakimkolwiek innym etapie życia.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Inwestycja w przyszłość.</a:t>
            </a:r>
          </a:p>
        </p:txBody>
      </p:sp>
    </p:spTree>
    <p:extLst>
      <p:ext uri="{BB962C8B-B14F-4D97-AF65-F5344CB8AC3E}">
        <p14:creationId xmlns:p14="http://schemas.microsoft.com/office/powerpoint/2010/main" val="395818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Skuteczne metody nauki języka obcego:</a:t>
            </a:r>
            <a:br>
              <a:rPr lang="pl-PL" dirty="0" smtClean="0"/>
            </a:br>
            <a:r>
              <a:rPr lang="pl-PL" sz="900" i="1" dirty="0" smtClean="0"/>
              <a:t>(nie jest to informacja mająca na celu propagowanie jakiejś konkretnej metody)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1.Metoda pamięciowa </a:t>
            </a:r>
            <a:r>
              <a:rPr lang="pl-PL" sz="2000" dirty="0" smtClean="0"/>
              <a:t>– każdego dnia uczymy się po parę słówek, następnego je powtarzamy i dodajemy nowe. Warto takie słowa powtarzać po native speakerze lub nauczycielu, czytać w kontekście zdaniowym, napisać w dyktandzie.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2.Metoda 5S</a:t>
            </a:r>
            <a:r>
              <a:rPr lang="pl-PL" sz="2000" dirty="0" smtClean="0"/>
              <a:t>: kojarzenie przyswajanego słówka z 5 zmysłami: dotykiem, słuchem, smakiem, wzrokiem, węchem i wizualizowanie sobie tego w wyobraźni scenkami rodzajowymi.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Interpolacja</a:t>
            </a:r>
            <a:r>
              <a:rPr lang="pl-PL" sz="2000" dirty="0" smtClean="0"/>
              <a:t>: opowiadanie po polsku historii i wstawianie w języku obcym słówka, którego chcemy się nauczyć.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6212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4.Metoda mówienia na głos i podkreślania gestami </a:t>
            </a:r>
            <a:r>
              <a:rPr lang="pl-PL" sz="2000" dirty="0" smtClean="0"/>
              <a:t>opisowymi uczonego słowa.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5.Metoda przez zabawę</a:t>
            </a:r>
            <a:r>
              <a:rPr lang="pl-PL" sz="2000" dirty="0" smtClean="0"/>
              <a:t>, gry, piosenki.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6.Metoda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Berlitza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/>
              <a:t>– konwersacja bez tłumaczenia gramatyki </a:t>
            </a:r>
            <a:r>
              <a:rPr lang="pl-PL" sz="2000" dirty="0" err="1" smtClean="0"/>
              <a:t>j.obcego</a:t>
            </a:r>
            <a:r>
              <a:rPr lang="pl-PL" sz="2000" dirty="0" smtClean="0"/>
              <a:t>, automatycznie jak u małego dziecka.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7.Metoda Wilka </a:t>
            </a:r>
            <a:r>
              <a:rPr lang="pl-PL" sz="2000" dirty="0" smtClean="0"/>
              <a:t>– jedna osoba wypowiada około 300 zdań lub odpowiednią liczbę słów, a druga wyłapuje błędy mówiącego.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8.Total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Immersion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/>
              <a:t>– całkowite zanurzenie, bezpośrednie i ciągłe bombardowanie językiem.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9.Metoda 1000 słów </a:t>
            </a:r>
            <a:r>
              <a:rPr lang="pl-PL" sz="2000" dirty="0" smtClean="0"/>
              <a:t>– lub moja modyfikacja -1000 czasowników.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1738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jeszcze można zrobić?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Oglądanie TV w </a:t>
            </a:r>
            <a:r>
              <a:rPr lang="pl-PL" sz="2000" dirty="0" err="1" smtClean="0"/>
              <a:t>j.obcym</a:t>
            </a:r>
            <a:r>
              <a:rPr lang="pl-PL" sz="200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Czytanie prasy i książek,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Naklejanie wszędzie karteczek ze słówkami,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Słuchanie nagrań – audiobooków, MP3 ze słowami, których chcemy się nauczyć, radio,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Tworzenie list zakupów w </a:t>
            </a:r>
            <a:r>
              <a:rPr lang="pl-PL" sz="2000" dirty="0" err="1" smtClean="0"/>
              <a:t>j.obcym</a:t>
            </a:r>
            <a:r>
              <a:rPr lang="pl-PL" sz="200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Słuchanie piosenek, poznawanie i tłumaczenie tekstów,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Wychodzenie do ludzi - praktyka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47141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Tworzenie historii i opowiadanie jej (wypisz słowa i utwórz z nich historyjkę z wyobraźnią, opowiedz ją komuś),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Surfowanie po obcojęzycznych stronach internetowych,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Zmiana języka oprogramowania w urządzeniach elektronicznych,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Dydaktyczne gry komputerowe, aplikacje, bajki w </a:t>
            </a:r>
            <a:r>
              <a:rPr lang="pl-PL" sz="2000" dirty="0" err="1" smtClean="0"/>
              <a:t>j.obcym</a:t>
            </a:r>
            <a:r>
              <a:rPr lang="pl-PL" sz="200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Tworzenie krzyżówek (trudne do zapamiętania słowo jako hasło), scrabble,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Wierszyki, rymowanki,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Zabawy ruchowe (liczby w skakaniu, odbijaniu),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1341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Techniki plastyczne (kolory w wydmuszkach po jajkach, narysowanie obrazka opisującego słowo lub wyklejenie go plasteliną, papierem </a:t>
            </a:r>
            <a:r>
              <a:rPr lang="pl-PL" sz="2000" dirty="0" err="1" smtClean="0"/>
              <a:t>kolorowym,i</a:t>
            </a:r>
            <a:r>
              <a:rPr lang="pl-PL" sz="2000" dirty="0" smtClean="0"/>
              <a:t> </a:t>
            </a:r>
            <a:r>
              <a:rPr lang="pl-PL" sz="2000" dirty="0" err="1" smtClean="0"/>
              <a:t>tp</a:t>
            </a:r>
            <a:r>
              <a:rPr lang="pl-PL" sz="2000" dirty="0" smtClean="0"/>
              <a:t>.),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Techniki muzyczne (śpiewający alfabet, pory roku, dni tygodnia),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Drama (odgrywanie scenek z bajek , z życia),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Gra w wisielca, </a:t>
            </a:r>
            <a:r>
              <a:rPr lang="pl-PL" sz="2000" dirty="0" err="1" smtClean="0"/>
              <a:t>dobble</a:t>
            </a:r>
            <a:r>
              <a:rPr lang="pl-PL" sz="2000" dirty="0" smtClean="0"/>
              <a:t> językowe, itp.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33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1707</TotalTime>
  <Words>762</Words>
  <Application>Microsoft Office PowerPoint</Application>
  <PresentationFormat>Pokaz na ekranie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Kąty</vt:lpstr>
      <vt:lpstr>DZIECKO A JĘZYKI OBCE WE WSPÓŁCZESNYM ŚWIECIE</vt:lpstr>
      <vt:lpstr>Dlaczego warto uczyć się języków obcych?</vt:lpstr>
      <vt:lpstr>Czym się zajmiemy?</vt:lpstr>
      <vt:lpstr>Nauka języków obcych u dzieci</vt:lpstr>
      <vt:lpstr>Skuteczne metody nauki języka obcego: (nie jest to informacja mająca na celu propagowanie jakiejś konkretnej metody)</vt:lpstr>
      <vt:lpstr>Prezentacja programu PowerPoint</vt:lpstr>
      <vt:lpstr>Co jeszcze można zrobić?</vt:lpstr>
      <vt:lpstr>Prezentacja programu PowerPoint</vt:lpstr>
      <vt:lpstr>Prezentacja programu PowerPoint</vt:lpstr>
      <vt:lpstr>Jakich metod unikać?</vt:lpstr>
      <vt:lpstr>Jak przyśpieszyć naukę?</vt:lpstr>
      <vt:lpstr>Jak może pomóc szkoła?</vt:lpstr>
      <vt:lpstr>Jak może pomóc poradnia psychologiczno-pedagogiczna?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DZIECKO A JĘZYKI OBCE WE WSPÓŁCZESNYM ŚWIECIE</dc:title>
  <dc:creator>Mariusz Wendel</dc:creator>
  <cp:lastModifiedBy>Mariusz Wendel</cp:lastModifiedBy>
  <cp:revision>41</cp:revision>
  <dcterms:created xsi:type="dcterms:W3CDTF">2019-09-23T17:23:04Z</dcterms:created>
  <dcterms:modified xsi:type="dcterms:W3CDTF">2019-10-24T19:59:34Z</dcterms:modified>
</cp:coreProperties>
</file>