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8" r:id="rId4"/>
    <p:sldId id="269" r:id="rId5"/>
    <p:sldId id="270" r:id="rId6"/>
    <p:sldId id="271" r:id="rId7"/>
    <p:sldId id="267" r:id="rId8"/>
    <p:sldId id="260" r:id="rId9"/>
    <p:sldId id="262" r:id="rId10"/>
    <p:sldId id="263" r:id="rId11"/>
    <p:sldId id="264" r:id="rId12"/>
    <p:sldId id="265" r:id="rId13"/>
    <p:sldId id="272" r:id="rId14"/>
    <p:sldId id="274" r:id="rId15"/>
    <p:sldId id="278" r:id="rId16"/>
    <p:sldId id="275" r:id="rId17"/>
    <p:sldId id="280" r:id="rId18"/>
    <p:sldId id="276" r:id="rId19"/>
    <p:sldId id="273" r:id="rId20"/>
    <p:sldId id="277" r:id="rId21"/>
    <p:sldId id="282" r:id="rId22"/>
    <p:sldId id="283" r:id="rId23"/>
    <p:sldId id="281" r:id="rId24"/>
    <p:sldId id="279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354AC-5B7D-4404-A1B4-F2227E5F01EC}" v="28" dt="2023-11-22T22:14:24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EC5A9E-6E80-A0BA-7D71-6A1FB814E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019B87D-986F-C8D5-79EF-334D81F7A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338970-BD7A-BF9B-487F-53E3B8F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F3C-9A3B-4B4D-92A1-B62EC4DF6591}" type="datetimeFigureOut">
              <a:rPr lang="pl-PL" smtClean="0"/>
              <a:t>23.11.2023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CF70B2-D30D-D999-7508-CB56F5509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256E1F-810D-7E80-6260-AAEE47A2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2971-A613-47B4-AB9D-C5598EB26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013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267BB-FC8A-17E7-3493-C94167FE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2D1BD8-0DB6-6739-826C-67FA93258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D65A8D-D896-8FE3-93AC-E5832550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F3C-9A3B-4B4D-92A1-B62EC4DF6591}" type="datetimeFigureOut">
              <a:rPr lang="pl-PL" smtClean="0"/>
              <a:t>23.11.2023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95CE07-7E5C-C4B1-2875-A6DBE241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8A94D4-EAF4-3CCC-9527-7374E14A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2971-A613-47B4-AB9D-C5598EB26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752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ABE4680-CC51-68D3-BA83-1E9D38FE4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CA95A9B-CE04-0862-2125-CB77C6F3B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E5B5DC-55CB-A2E8-02B2-3F9E6967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F3C-9A3B-4B4D-92A1-B62EC4DF6591}" type="datetimeFigureOut">
              <a:rPr lang="pl-PL" smtClean="0"/>
              <a:t>23.11.2023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E9FD3C-03F5-6BE9-9875-6996F154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C3FC22-5E42-E3AF-F38B-28A3BE2C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2971-A613-47B4-AB9D-C5598EB26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705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83B00A-88BE-F9F4-F737-D028CD04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1E8E39-BB2E-7900-A0D5-7F864EB8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BCAC9F-A931-E4AD-D741-AD22BB7F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F3C-9A3B-4B4D-92A1-B62EC4DF6591}" type="datetimeFigureOut">
              <a:rPr lang="pl-PL" smtClean="0"/>
              <a:t>23.11.2023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942CDD-0D52-97E1-6225-7C61FFD5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6A815B-BD9A-E7B3-17FB-1506DB3C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2971-A613-47B4-AB9D-C5598EB26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730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959E16-D6C5-D764-A2D2-99D3F59D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D44B8D-8752-670B-726C-C8F4DCD1B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7480F0-2600-8A26-3BE3-0E834234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F3C-9A3B-4B4D-92A1-B62EC4DF6591}" type="datetimeFigureOut">
              <a:rPr lang="pl-PL" smtClean="0"/>
              <a:t>23.11.2023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A1BD30-8527-76DB-0627-58514586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432B6D-17F9-0BC8-FE18-78E2642F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2971-A613-47B4-AB9D-C5598EB26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705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914485-1902-1C21-5B55-20C54D76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69E146-AF8B-8F5A-31C6-286F5AED0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EA8ECF-78DD-47E1-9800-9E8518D66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F3C3F43-4B4F-30D1-05B4-ED5B8546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F3C-9A3B-4B4D-92A1-B62EC4DF6591}" type="datetimeFigureOut">
              <a:rPr lang="pl-PL" smtClean="0"/>
              <a:t>23.11.2023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632420-CEAF-4B31-324F-E3565021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2E33F13-183E-F931-3355-E147606F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2971-A613-47B4-AB9D-C5598EB26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4543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1614A8-0519-E72A-D27F-E9A7A7C6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B2B0AE-C46C-A65D-7490-B987A2619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40D6DC-0B84-718A-F156-A016C574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AA3B572-E06E-015D-079A-F1910DAC6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A4A93F7-6875-4189-9228-BB08EC632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38B2CA1-16EA-F0C7-2D73-586BA22A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F3C-9A3B-4B4D-92A1-B62EC4DF6591}" type="datetimeFigureOut">
              <a:rPr lang="pl-PL" smtClean="0"/>
              <a:t>23.11.2023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756CF0E-5190-9251-269C-64F9D26D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4D53B0B-252A-3551-DD21-19BF8C84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2971-A613-47B4-AB9D-C5598EB26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815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1C1B7-3280-73C4-C328-4B7174DA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63DEAB6-50EB-3034-37A0-D097578D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F3C-9A3B-4B4D-92A1-B62EC4DF6591}" type="datetimeFigureOut">
              <a:rPr lang="pl-PL" smtClean="0"/>
              <a:t>23.11.2023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D7597C0-4B4E-C845-6CFD-12A8A218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0BA63F-6C0F-5D4D-7297-7D39CC29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2971-A613-47B4-AB9D-C5598EB26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963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466CCAE-6BD4-7946-0984-8BF3BF10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F3C-9A3B-4B4D-92A1-B62EC4DF6591}" type="datetimeFigureOut">
              <a:rPr lang="pl-PL" smtClean="0"/>
              <a:t>23.11.2023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C977F36-8CCC-A26A-41C7-EAC2031F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1D9A53C-BDEF-F746-B60F-3E9F6C92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2971-A613-47B4-AB9D-C5598EB26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301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F0D798-AC80-5E03-2475-8C672AAE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900378-610A-C6D6-62C1-1040286EB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EFA818-9F3B-F54B-3AA0-B75180AEF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4E3BB7-B6D6-96AB-5BE7-C74B2799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F3C-9A3B-4B4D-92A1-B62EC4DF6591}" type="datetimeFigureOut">
              <a:rPr lang="pl-PL" smtClean="0"/>
              <a:t>23.11.2023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3A8584-0D10-2E2B-E481-30F53FF8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DEE89E-190F-F864-0FB9-87AE5B25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2971-A613-47B4-AB9D-C5598EB26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0003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77A967-EC26-AF25-151B-3F408EAC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5B17A09-1770-16A4-5A8D-C51EC13F1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51FD33-A352-7E7A-103A-3164123DB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809AC1-EB47-878F-0E2C-E28DAD1D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F3C-9A3B-4B4D-92A1-B62EC4DF6591}" type="datetimeFigureOut">
              <a:rPr lang="pl-PL" smtClean="0"/>
              <a:t>23.11.2023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D58E74-89CC-2B0C-00EA-01DB92A9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513D0CC-1B2A-0E24-7A41-DFB9787E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2971-A613-47B4-AB9D-C5598EB26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169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8597173-494A-95F4-7F22-1C0C83A3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D71B94-B116-042A-A672-3870D47F8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BAFC25-14D2-9E0A-FCA9-F0A803C4C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BF3C-9A3B-4B4D-92A1-B62EC4DF6591}" type="datetimeFigureOut">
              <a:rPr lang="pl-PL" smtClean="0"/>
              <a:t>23.11.2023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0CAE7F-1BC3-046C-83A9-E2800EEE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BEDEDF-7073-82A6-C099-76A412C04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2971-A613-47B4-AB9D-C5598EB260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78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zurnet.pl/" TargetMode="External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yzurnet@dyzurnet.p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52" name="Grupa 51">
            <a:extLst>
              <a:ext uri="{FF2B5EF4-FFF2-40B4-BE49-F238E27FC236}">
                <a16:creationId xmlns:a16="http://schemas.microsoft.com/office/drawing/2014/main" id="{05D1EB91-0340-60BE-6E1A-FDA4C579C130}"/>
              </a:ext>
            </a:extLst>
          </p:cNvPr>
          <p:cNvGrpSpPr/>
          <p:nvPr/>
        </p:nvGrpSpPr>
        <p:grpSpPr>
          <a:xfrm>
            <a:off x="4998334" y="-710894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6" name="Romb 25">
              <a:extLst>
                <a:ext uri="{FF2B5EF4-FFF2-40B4-BE49-F238E27FC236}">
                  <a16:creationId xmlns:a16="http://schemas.microsoft.com/office/drawing/2014/main" id="{D0BAECEC-277C-90BA-65E5-AA1FDD1061B9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Romb 26">
              <a:extLst>
                <a:ext uri="{FF2B5EF4-FFF2-40B4-BE49-F238E27FC236}">
                  <a16:creationId xmlns:a16="http://schemas.microsoft.com/office/drawing/2014/main" id="{3163A5BA-AB86-15CE-2F25-F85BF348D6C4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Romb 28">
              <a:extLst>
                <a:ext uri="{FF2B5EF4-FFF2-40B4-BE49-F238E27FC236}">
                  <a16:creationId xmlns:a16="http://schemas.microsoft.com/office/drawing/2014/main" id="{EFEEF361-C6C1-C357-B0DA-649D27D18F6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Romb 30">
              <a:extLst>
                <a:ext uri="{FF2B5EF4-FFF2-40B4-BE49-F238E27FC236}">
                  <a16:creationId xmlns:a16="http://schemas.microsoft.com/office/drawing/2014/main" id="{C6469ACA-947A-908B-DB57-574DBCD26FEC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Romb 31">
              <a:extLst>
                <a:ext uri="{FF2B5EF4-FFF2-40B4-BE49-F238E27FC236}">
                  <a16:creationId xmlns:a16="http://schemas.microsoft.com/office/drawing/2014/main" id="{291273A0-10A7-B5E8-FA4D-32A41338E32F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Romb 32">
              <a:extLst>
                <a:ext uri="{FF2B5EF4-FFF2-40B4-BE49-F238E27FC236}">
                  <a16:creationId xmlns:a16="http://schemas.microsoft.com/office/drawing/2014/main" id="{B1891CC5-3190-517D-99C7-A988DCDC9CB3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Romb 33">
              <a:extLst>
                <a:ext uri="{FF2B5EF4-FFF2-40B4-BE49-F238E27FC236}">
                  <a16:creationId xmlns:a16="http://schemas.microsoft.com/office/drawing/2014/main" id="{DBDE64D3-02F9-BA78-B217-48FA98949C9A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Romb 34">
              <a:extLst>
                <a:ext uri="{FF2B5EF4-FFF2-40B4-BE49-F238E27FC236}">
                  <a16:creationId xmlns:a16="http://schemas.microsoft.com/office/drawing/2014/main" id="{FBEED0DD-EF90-6ED3-05B5-ABB10857DF12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Romb 35">
              <a:extLst>
                <a:ext uri="{FF2B5EF4-FFF2-40B4-BE49-F238E27FC236}">
                  <a16:creationId xmlns:a16="http://schemas.microsoft.com/office/drawing/2014/main" id="{00C1668E-892D-1890-F63C-955D7EF8045A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Romb 36">
              <a:extLst>
                <a:ext uri="{FF2B5EF4-FFF2-40B4-BE49-F238E27FC236}">
                  <a16:creationId xmlns:a16="http://schemas.microsoft.com/office/drawing/2014/main" id="{2FE38C80-74AE-0B8C-E52E-114ED876D5C1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Romb 37">
              <a:extLst>
                <a:ext uri="{FF2B5EF4-FFF2-40B4-BE49-F238E27FC236}">
                  <a16:creationId xmlns:a16="http://schemas.microsoft.com/office/drawing/2014/main" id="{B2A0C6C7-2696-D5C1-DF5E-3C60CBA8C64A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Romb 38">
              <a:extLst>
                <a:ext uri="{FF2B5EF4-FFF2-40B4-BE49-F238E27FC236}">
                  <a16:creationId xmlns:a16="http://schemas.microsoft.com/office/drawing/2014/main" id="{1F2C6DDD-82C9-AACB-A8F2-2E69C6D96556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Romb 39">
              <a:extLst>
                <a:ext uri="{FF2B5EF4-FFF2-40B4-BE49-F238E27FC236}">
                  <a16:creationId xmlns:a16="http://schemas.microsoft.com/office/drawing/2014/main" id="{683E6E94-B5CE-D9BC-D300-C1B0661ABA7F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Romb 40">
              <a:extLst>
                <a:ext uri="{FF2B5EF4-FFF2-40B4-BE49-F238E27FC236}">
                  <a16:creationId xmlns:a16="http://schemas.microsoft.com/office/drawing/2014/main" id="{4C59D22C-DF2F-14C6-2C96-01545FB1F950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Romb 41">
              <a:extLst>
                <a:ext uri="{FF2B5EF4-FFF2-40B4-BE49-F238E27FC236}">
                  <a16:creationId xmlns:a16="http://schemas.microsoft.com/office/drawing/2014/main" id="{8C4048DB-E430-01EC-7747-C1C894C87A0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Romb 42">
              <a:extLst>
                <a:ext uri="{FF2B5EF4-FFF2-40B4-BE49-F238E27FC236}">
                  <a16:creationId xmlns:a16="http://schemas.microsoft.com/office/drawing/2014/main" id="{B0B633FE-FFB2-8410-3072-0441C7F3FE7A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Romb 43">
              <a:extLst>
                <a:ext uri="{FF2B5EF4-FFF2-40B4-BE49-F238E27FC236}">
                  <a16:creationId xmlns:a16="http://schemas.microsoft.com/office/drawing/2014/main" id="{92D16CFF-8C3A-E46B-D271-03FF8B7E8550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Romb 44">
              <a:extLst>
                <a:ext uri="{FF2B5EF4-FFF2-40B4-BE49-F238E27FC236}">
                  <a16:creationId xmlns:a16="http://schemas.microsoft.com/office/drawing/2014/main" id="{999838FC-2DFD-4F0E-0E92-29E4B6215371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Romb 47">
              <a:extLst>
                <a:ext uri="{FF2B5EF4-FFF2-40B4-BE49-F238E27FC236}">
                  <a16:creationId xmlns:a16="http://schemas.microsoft.com/office/drawing/2014/main" id="{CB36DC91-1522-319C-DDFB-E355E524B3D5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5EA9C0D0-F5D5-BE25-4E31-E997F41AF709}"/>
              </a:ext>
            </a:extLst>
          </p:cNvPr>
          <p:cNvSpPr txBox="1"/>
          <p:nvPr/>
        </p:nvSpPr>
        <p:spPr>
          <a:xfrm>
            <a:off x="398525" y="1166842"/>
            <a:ext cx="59227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latin typeface="Amasis MT Pro Black" panose="02040A04050005020304" pitchFamily="18" charset="-18"/>
                <a:ea typeface="ADLaM Display" panose="020F0502020204030204" pitchFamily="2" charset="0"/>
                <a:cs typeface="ADLaM Display" panose="020F0502020204030204" pitchFamily="2" charset="0"/>
              </a:rPr>
              <a:t>DZIECKO </a:t>
            </a:r>
          </a:p>
          <a:p>
            <a:pPr algn="ctr"/>
            <a:r>
              <a:rPr lang="pl-PL" sz="9600" dirty="0">
                <a:latin typeface="Amasis MT Pro Black" panose="02040A04050005020304" pitchFamily="18" charset="-18"/>
                <a:ea typeface="ADLaM Display" panose="020F0502020204030204" pitchFamily="2" charset="0"/>
                <a:cs typeface="ADLaM Display" panose="020F0502020204030204" pitchFamily="2" charset="0"/>
              </a:rPr>
              <a:t>W </a:t>
            </a:r>
          </a:p>
          <a:p>
            <a:pPr algn="ctr"/>
            <a:r>
              <a:rPr lang="pl-PL" sz="9600" dirty="0">
                <a:latin typeface="Amasis MT Pro Black" panose="02040A04050005020304" pitchFamily="18" charset="-18"/>
                <a:ea typeface="ADLaM Display" panose="020F0502020204030204" pitchFamily="2" charset="0"/>
                <a:cs typeface="ADLaM Display" panose="020F0502020204030204" pitchFamily="2" charset="0"/>
              </a:rPr>
              <a:t>SIECI</a:t>
            </a:r>
          </a:p>
        </p:txBody>
      </p:sp>
    </p:spTree>
    <p:extLst>
      <p:ext uri="{BB962C8B-B14F-4D97-AF65-F5344CB8AC3E}">
        <p14:creationId xmlns:p14="http://schemas.microsoft.com/office/powerpoint/2010/main" val="3495170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ABC2BBEB-9FC2-6849-5C58-EAD3EE3976E4}"/>
              </a:ext>
            </a:extLst>
          </p:cNvPr>
          <p:cNvGrpSpPr/>
          <p:nvPr/>
        </p:nvGrpSpPr>
        <p:grpSpPr>
          <a:xfrm>
            <a:off x="4998334" y="-4329836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5" name="Romb 24">
              <a:extLst>
                <a:ext uri="{FF2B5EF4-FFF2-40B4-BE49-F238E27FC236}">
                  <a16:creationId xmlns:a16="http://schemas.microsoft.com/office/drawing/2014/main" id="{D8AB5A52-0549-7E33-2B0D-99B494C3B23A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omb 27">
              <a:extLst>
                <a:ext uri="{FF2B5EF4-FFF2-40B4-BE49-F238E27FC236}">
                  <a16:creationId xmlns:a16="http://schemas.microsoft.com/office/drawing/2014/main" id="{D1638DDE-9970-EDAA-2313-BE57EECF2235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Romb 29">
              <a:extLst>
                <a:ext uri="{FF2B5EF4-FFF2-40B4-BE49-F238E27FC236}">
                  <a16:creationId xmlns:a16="http://schemas.microsoft.com/office/drawing/2014/main" id="{62C391C4-7086-D56E-4931-26CA394F809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Romb 45">
              <a:extLst>
                <a:ext uri="{FF2B5EF4-FFF2-40B4-BE49-F238E27FC236}">
                  <a16:creationId xmlns:a16="http://schemas.microsoft.com/office/drawing/2014/main" id="{F5BFB754-5451-8C3D-201B-5BD70B0AEE4A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Romb 46">
              <a:extLst>
                <a:ext uri="{FF2B5EF4-FFF2-40B4-BE49-F238E27FC236}">
                  <a16:creationId xmlns:a16="http://schemas.microsoft.com/office/drawing/2014/main" id="{E6CDCE13-6BAD-E5E6-5535-C1C452E9548E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Romb 48">
              <a:extLst>
                <a:ext uri="{FF2B5EF4-FFF2-40B4-BE49-F238E27FC236}">
                  <a16:creationId xmlns:a16="http://schemas.microsoft.com/office/drawing/2014/main" id="{9692E0EA-C29A-8DEB-B4CB-80272F77148B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Romb 49">
              <a:extLst>
                <a:ext uri="{FF2B5EF4-FFF2-40B4-BE49-F238E27FC236}">
                  <a16:creationId xmlns:a16="http://schemas.microsoft.com/office/drawing/2014/main" id="{F9393412-6887-94C5-6FB8-79BA4453D077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Romb 50">
              <a:extLst>
                <a:ext uri="{FF2B5EF4-FFF2-40B4-BE49-F238E27FC236}">
                  <a16:creationId xmlns:a16="http://schemas.microsoft.com/office/drawing/2014/main" id="{45085B4D-897E-5A57-EFB2-DD40E37038F1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Romb 53">
              <a:extLst>
                <a:ext uri="{FF2B5EF4-FFF2-40B4-BE49-F238E27FC236}">
                  <a16:creationId xmlns:a16="http://schemas.microsoft.com/office/drawing/2014/main" id="{2654A4CE-0435-3405-AAA0-933FC2473F65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omb 54">
              <a:extLst>
                <a:ext uri="{FF2B5EF4-FFF2-40B4-BE49-F238E27FC236}">
                  <a16:creationId xmlns:a16="http://schemas.microsoft.com/office/drawing/2014/main" id="{F0B05673-6C96-0FD1-5EB5-778C99029C3F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omb 55">
              <a:extLst>
                <a:ext uri="{FF2B5EF4-FFF2-40B4-BE49-F238E27FC236}">
                  <a16:creationId xmlns:a16="http://schemas.microsoft.com/office/drawing/2014/main" id="{6259B102-DEF7-0FE1-4422-7A9855C34132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Romb 56">
              <a:extLst>
                <a:ext uri="{FF2B5EF4-FFF2-40B4-BE49-F238E27FC236}">
                  <a16:creationId xmlns:a16="http://schemas.microsoft.com/office/drawing/2014/main" id="{CFE60577-069C-B879-A832-7EBEEC3AA179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omb 57">
              <a:extLst>
                <a:ext uri="{FF2B5EF4-FFF2-40B4-BE49-F238E27FC236}">
                  <a16:creationId xmlns:a16="http://schemas.microsoft.com/office/drawing/2014/main" id="{66DA86A5-6836-0F3B-50F7-C7811A939016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Romb 58">
              <a:extLst>
                <a:ext uri="{FF2B5EF4-FFF2-40B4-BE49-F238E27FC236}">
                  <a16:creationId xmlns:a16="http://schemas.microsoft.com/office/drawing/2014/main" id="{6450AEC2-9C48-A25A-82EC-EB3B211EAE2D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Romb 59">
              <a:extLst>
                <a:ext uri="{FF2B5EF4-FFF2-40B4-BE49-F238E27FC236}">
                  <a16:creationId xmlns:a16="http://schemas.microsoft.com/office/drawing/2014/main" id="{5F584092-865D-2CDB-6F02-50502DA94A5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omb 60">
              <a:extLst>
                <a:ext uri="{FF2B5EF4-FFF2-40B4-BE49-F238E27FC236}">
                  <a16:creationId xmlns:a16="http://schemas.microsoft.com/office/drawing/2014/main" id="{33DF4350-42AB-943D-717D-0298676D5440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Romb 61">
              <a:extLst>
                <a:ext uri="{FF2B5EF4-FFF2-40B4-BE49-F238E27FC236}">
                  <a16:creationId xmlns:a16="http://schemas.microsoft.com/office/drawing/2014/main" id="{F74F7A23-B789-45CA-A1E4-993DF54A1387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Romb 62">
              <a:extLst>
                <a:ext uri="{FF2B5EF4-FFF2-40B4-BE49-F238E27FC236}">
                  <a16:creationId xmlns:a16="http://schemas.microsoft.com/office/drawing/2014/main" id="{EC2401ED-4E96-8EA9-AEE0-6496D7F57AFB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Romb 63">
              <a:extLst>
                <a:ext uri="{FF2B5EF4-FFF2-40B4-BE49-F238E27FC236}">
                  <a16:creationId xmlns:a16="http://schemas.microsoft.com/office/drawing/2014/main" id="{96580AB2-F439-9C1A-2E16-1EA0EB4A1620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6223311-0430-A99F-60DA-266CC922B286}"/>
              </a:ext>
            </a:extLst>
          </p:cNvPr>
          <p:cNvSpPr txBox="1"/>
          <p:nvPr/>
        </p:nvSpPr>
        <p:spPr>
          <a:xfrm>
            <a:off x="931249" y="482147"/>
            <a:ext cx="508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masis MT Pro Black" panose="02040A04050005020304" pitchFamily="18" charset="-18"/>
                <a:ea typeface="ADLaM Display" panose="02010000000000000000" pitchFamily="2" charset="0"/>
                <a:cs typeface="ADLaM Display" panose="02010000000000000000" pitchFamily="2" charset="0"/>
              </a:rPr>
              <a:t>ZAGROŻENIA</a:t>
            </a:r>
            <a:r>
              <a:rPr lang="pl-PL" dirty="0">
                <a:latin typeface="Amasis MT Pro Black" panose="02040A04050005020304" pitchFamily="18" charset="-18"/>
              </a:rPr>
              <a:t> </a:t>
            </a:r>
            <a:r>
              <a:rPr lang="pl-PL" sz="4400" dirty="0">
                <a:latin typeface="Amasis MT Pro Black" panose="02040A04050005020304" pitchFamily="18" charset="-18"/>
              </a:rPr>
              <a:t>:</a:t>
            </a:r>
            <a:endParaRPr lang="pl-PL" dirty="0">
              <a:latin typeface="Amasis MT Pro Black" panose="02040A04050005020304" pitchFamily="18" charset="-18"/>
            </a:endParaRP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39B3E43-115F-9F1F-D9DC-CD81DBC1B61F}"/>
              </a:ext>
            </a:extLst>
          </p:cNvPr>
          <p:cNvSpPr txBox="1"/>
          <p:nvPr/>
        </p:nvSpPr>
        <p:spPr>
          <a:xfrm>
            <a:off x="1043608" y="168505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CYBERPRZEMOC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8ADF833-4A1D-354D-7CE4-CC18E1992404}"/>
              </a:ext>
            </a:extLst>
          </p:cNvPr>
          <p:cNvSpPr txBox="1"/>
          <p:nvPr/>
        </p:nvSpPr>
        <p:spPr>
          <a:xfrm>
            <a:off x="1043607" y="229073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PEDOFILIA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9FF2822-55FF-8FD0-9EE1-4B5169DE2BDF}"/>
              </a:ext>
            </a:extLst>
          </p:cNvPr>
          <p:cNvSpPr txBox="1"/>
          <p:nvPr/>
        </p:nvSpPr>
        <p:spPr>
          <a:xfrm>
            <a:off x="1043607" y="2958977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UŻYWKI</a:t>
            </a:r>
          </a:p>
        </p:txBody>
      </p:sp>
    </p:spTree>
    <p:extLst>
      <p:ext uri="{BB962C8B-B14F-4D97-AF65-F5344CB8AC3E}">
        <p14:creationId xmlns:p14="http://schemas.microsoft.com/office/powerpoint/2010/main" val="1631157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ABC2BBEB-9FC2-6849-5C58-EAD3EE3976E4}"/>
              </a:ext>
            </a:extLst>
          </p:cNvPr>
          <p:cNvGrpSpPr/>
          <p:nvPr/>
        </p:nvGrpSpPr>
        <p:grpSpPr>
          <a:xfrm>
            <a:off x="4998334" y="-4329836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5" name="Romb 24">
              <a:extLst>
                <a:ext uri="{FF2B5EF4-FFF2-40B4-BE49-F238E27FC236}">
                  <a16:creationId xmlns:a16="http://schemas.microsoft.com/office/drawing/2014/main" id="{D8AB5A52-0549-7E33-2B0D-99B494C3B23A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omb 27">
              <a:extLst>
                <a:ext uri="{FF2B5EF4-FFF2-40B4-BE49-F238E27FC236}">
                  <a16:creationId xmlns:a16="http://schemas.microsoft.com/office/drawing/2014/main" id="{D1638DDE-9970-EDAA-2313-BE57EECF2235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Romb 29">
              <a:extLst>
                <a:ext uri="{FF2B5EF4-FFF2-40B4-BE49-F238E27FC236}">
                  <a16:creationId xmlns:a16="http://schemas.microsoft.com/office/drawing/2014/main" id="{62C391C4-7086-D56E-4931-26CA394F809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Romb 45">
              <a:extLst>
                <a:ext uri="{FF2B5EF4-FFF2-40B4-BE49-F238E27FC236}">
                  <a16:creationId xmlns:a16="http://schemas.microsoft.com/office/drawing/2014/main" id="{F5BFB754-5451-8C3D-201B-5BD70B0AEE4A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Romb 46">
              <a:extLst>
                <a:ext uri="{FF2B5EF4-FFF2-40B4-BE49-F238E27FC236}">
                  <a16:creationId xmlns:a16="http://schemas.microsoft.com/office/drawing/2014/main" id="{E6CDCE13-6BAD-E5E6-5535-C1C452E9548E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Romb 48">
              <a:extLst>
                <a:ext uri="{FF2B5EF4-FFF2-40B4-BE49-F238E27FC236}">
                  <a16:creationId xmlns:a16="http://schemas.microsoft.com/office/drawing/2014/main" id="{9692E0EA-C29A-8DEB-B4CB-80272F77148B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Romb 49">
              <a:extLst>
                <a:ext uri="{FF2B5EF4-FFF2-40B4-BE49-F238E27FC236}">
                  <a16:creationId xmlns:a16="http://schemas.microsoft.com/office/drawing/2014/main" id="{F9393412-6887-94C5-6FB8-79BA4453D077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Romb 50">
              <a:extLst>
                <a:ext uri="{FF2B5EF4-FFF2-40B4-BE49-F238E27FC236}">
                  <a16:creationId xmlns:a16="http://schemas.microsoft.com/office/drawing/2014/main" id="{45085B4D-897E-5A57-EFB2-DD40E37038F1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Romb 53">
              <a:extLst>
                <a:ext uri="{FF2B5EF4-FFF2-40B4-BE49-F238E27FC236}">
                  <a16:creationId xmlns:a16="http://schemas.microsoft.com/office/drawing/2014/main" id="{2654A4CE-0435-3405-AAA0-933FC2473F65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omb 54">
              <a:extLst>
                <a:ext uri="{FF2B5EF4-FFF2-40B4-BE49-F238E27FC236}">
                  <a16:creationId xmlns:a16="http://schemas.microsoft.com/office/drawing/2014/main" id="{F0B05673-6C96-0FD1-5EB5-778C99029C3F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omb 55">
              <a:extLst>
                <a:ext uri="{FF2B5EF4-FFF2-40B4-BE49-F238E27FC236}">
                  <a16:creationId xmlns:a16="http://schemas.microsoft.com/office/drawing/2014/main" id="{6259B102-DEF7-0FE1-4422-7A9855C34132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Romb 56">
              <a:extLst>
                <a:ext uri="{FF2B5EF4-FFF2-40B4-BE49-F238E27FC236}">
                  <a16:creationId xmlns:a16="http://schemas.microsoft.com/office/drawing/2014/main" id="{CFE60577-069C-B879-A832-7EBEEC3AA179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omb 57">
              <a:extLst>
                <a:ext uri="{FF2B5EF4-FFF2-40B4-BE49-F238E27FC236}">
                  <a16:creationId xmlns:a16="http://schemas.microsoft.com/office/drawing/2014/main" id="{66DA86A5-6836-0F3B-50F7-C7811A939016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Romb 58">
              <a:extLst>
                <a:ext uri="{FF2B5EF4-FFF2-40B4-BE49-F238E27FC236}">
                  <a16:creationId xmlns:a16="http://schemas.microsoft.com/office/drawing/2014/main" id="{6450AEC2-9C48-A25A-82EC-EB3B211EAE2D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Romb 59">
              <a:extLst>
                <a:ext uri="{FF2B5EF4-FFF2-40B4-BE49-F238E27FC236}">
                  <a16:creationId xmlns:a16="http://schemas.microsoft.com/office/drawing/2014/main" id="{5F584092-865D-2CDB-6F02-50502DA94A5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omb 60">
              <a:extLst>
                <a:ext uri="{FF2B5EF4-FFF2-40B4-BE49-F238E27FC236}">
                  <a16:creationId xmlns:a16="http://schemas.microsoft.com/office/drawing/2014/main" id="{33DF4350-42AB-943D-717D-0298676D5440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Romb 61">
              <a:extLst>
                <a:ext uri="{FF2B5EF4-FFF2-40B4-BE49-F238E27FC236}">
                  <a16:creationId xmlns:a16="http://schemas.microsoft.com/office/drawing/2014/main" id="{F74F7A23-B789-45CA-A1E4-993DF54A1387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Romb 62">
              <a:extLst>
                <a:ext uri="{FF2B5EF4-FFF2-40B4-BE49-F238E27FC236}">
                  <a16:creationId xmlns:a16="http://schemas.microsoft.com/office/drawing/2014/main" id="{EC2401ED-4E96-8EA9-AEE0-6496D7F57AFB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Romb 63">
              <a:extLst>
                <a:ext uri="{FF2B5EF4-FFF2-40B4-BE49-F238E27FC236}">
                  <a16:creationId xmlns:a16="http://schemas.microsoft.com/office/drawing/2014/main" id="{96580AB2-F439-9C1A-2E16-1EA0EB4A1620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6223311-0430-A99F-60DA-266CC922B286}"/>
              </a:ext>
            </a:extLst>
          </p:cNvPr>
          <p:cNvSpPr txBox="1"/>
          <p:nvPr/>
        </p:nvSpPr>
        <p:spPr>
          <a:xfrm>
            <a:off x="931249" y="482147"/>
            <a:ext cx="508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masis MT Pro Black" panose="02040A04050005020304" pitchFamily="18" charset="-18"/>
                <a:ea typeface="ADLaM Display" panose="02010000000000000000" pitchFamily="2" charset="0"/>
                <a:cs typeface="ADLaM Display" panose="02010000000000000000" pitchFamily="2" charset="0"/>
              </a:rPr>
              <a:t>ZAGROŻENIA</a:t>
            </a:r>
            <a:r>
              <a:rPr lang="pl-PL" dirty="0">
                <a:latin typeface="Amasis MT Pro Black" panose="02040A04050005020304" pitchFamily="18" charset="-18"/>
              </a:rPr>
              <a:t> </a:t>
            </a:r>
            <a:r>
              <a:rPr lang="pl-PL" sz="4400" dirty="0">
                <a:latin typeface="Amasis MT Pro Black" panose="02040A04050005020304" pitchFamily="18" charset="-18"/>
              </a:rPr>
              <a:t>:</a:t>
            </a:r>
            <a:endParaRPr lang="pl-PL" dirty="0">
              <a:latin typeface="Amasis MT Pro Black" panose="02040A04050005020304" pitchFamily="18" charset="-18"/>
            </a:endParaRP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39B3E43-115F-9F1F-D9DC-CD81DBC1B61F}"/>
              </a:ext>
            </a:extLst>
          </p:cNvPr>
          <p:cNvSpPr txBox="1"/>
          <p:nvPr/>
        </p:nvSpPr>
        <p:spPr>
          <a:xfrm>
            <a:off x="1043608" y="168505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CYBERPRZEMOC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8ADF833-4A1D-354D-7CE4-CC18E1992404}"/>
              </a:ext>
            </a:extLst>
          </p:cNvPr>
          <p:cNvSpPr txBox="1"/>
          <p:nvPr/>
        </p:nvSpPr>
        <p:spPr>
          <a:xfrm>
            <a:off x="1043607" y="229073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PEDOFILIA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9FF2822-55FF-8FD0-9EE1-4B5169DE2BDF}"/>
              </a:ext>
            </a:extLst>
          </p:cNvPr>
          <p:cNvSpPr txBox="1"/>
          <p:nvPr/>
        </p:nvSpPr>
        <p:spPr>
          <a:xfrm>
            <a:off x="1043607" y="2958977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UŻYWKI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95397EA-83EF-074D-786E-0EDDB730C81E}"/>
              </a:ext>
            </a:extLst>
          </p:cNvPr>
          <p:cNvSpPr txBox="1"/>
          <p:nvPr/>
        </p:nvSpPr>
        <p:spPr>
          <a:xfrm>
            <a:off x="1043606" y="3539922"/>
            <a:ext cx="546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WULGARNE TREŚCI</a:t>
            </a:r>
          </a:p>
        </p:txBody>
      </p:sp>
    </p:spTree>
    <p:extLst>
      <p:ext uri="{BB962C8B-B14F-4D97-AF65-F5344CB8AC3E}">
        <p14:creationId xmlns:p14="http://schemas.microsoft.com/office/powerpoint/2010/main" val="2879892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ABC2BBEB-9FC2-6849-5C58-EAD3EE3976E4}"/>
              </a:ext>
            </a:extLst>
          </p:cNvPr>
          <p:cNvGrpSpPr/>
          <p:nvPr/>
        </p:nvGrpSpPr>
        <p:grpSpPr>
          <a:xfrm>
            <a:off x="4998334" y="-4329836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5" name="Romb 24">
              <a:extLst>
                <a:ext uri="{FF2B5EF4-FFF2-40B4-BE49-F238E27FC236}">
                  <a16:creationId xmlns:a16="http://schemas.microsoft.com/office/drawing/2014/main" id="{D8AB5A52-0549-7E33-2B0D-99B494C3B23A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omb 27">
              <a:extLst>
                <a:ext uri="{FF2B5EF4-FFF2-40B4-BE49-F238E27FC236}">
                  <a16:creationId xmlns:a16="http://schemas.microsoft.com/office/drawing/2014/main" id="{D1638DDE-9970-EDAA-2313-BE57EECF2235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Romb 29">
              <a:extLst>
                <a:ext uri="{FF2B5EF4-FFF2-40B4-BE49-F238E27FC236}">
                  <a16:creationId xmlns:a16="http://schemas.microsoft.com/office/drawing/2014/main" id="{62C391C4-7086-D56E-4931-26CA394F809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Romb 45">
              <a:extLst>
                <a:ext uri="{FF2B5EF4-FFF2-40B4-BE49-F238E27FC236}">
                  <a16:creationId xmlns:a16="http://schemas.microsoft.com/office/drawing/2014/main" id="{F5BFB754-5451-8C3D-201B-5BD70B0AEE4A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Romb 46">
              <a:extLst>
                <a:ext uri="{FF2B5EF4-FFF2-40B4-BE49-F238E27FC236}">
                  <a16:creationId xmlns:a16="http://schemas.microsoft.com/office/drawing/2014/main" id="{E6CDCE13-6BAD-E5E6-5535-C1C452E9548E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Romb 48">
              <a:extLst>
                <a:ext uri="{FF2B5EF4-FFF2-40B4-BE49-F238E27FC236}">
                  <a16:creationId xmlns:a16="http://schemas.microsoft.com/office/drawing/2014/main" id="{9692E0EA-C29A-8DEB-B4CB-80272F77148B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Romb 49">
              <a:extLst>
                <a:ext uri="{FF2B5EF4-FFF2-40B4-BE49-F238E27FC236}">
                  <a16:creationId xmlns:a16="http://schemas.microsoft.com/office/drawing/2014/main" id="{F9393412-6887-94C5-6FB8-79BA4453D077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Romb 50">
              <a:extLst>
                <a:ext uri="{FF2B5EF4-FFF2-40B4-BE49-F238E27FC236}">
                  <a16:creationId xmlns:a16="http://schemas.microsoft.com/office/drawing/2014/main" id="{45085B4D-897E-5A57-EFB2-DD40E37038F1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Romb 53">
              <a:extLst>
                <a:ext uri="{FF2B5EF4-FFF2-40B4-BE49-F238E27FC236}">
                  <a16:creationId xmlns:a16="http://schemas.microsoft.com/office/drawing/2014/main" id="{2654A4CE-0435-3405-AAA0-933FC2473F65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omb 54">
              <a:extLst>
                <a:ext uri="{FF2B5EF4-FFF2-40B4-BE49-F238E27FC236}">
                  <a16:creationId xmlns:a16="http://schemas.microsoft.com/office/drawing/2014/main" id="{F0B05673-6C96-0FD1-5EB5-778C99029C3F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omb 55">
              <a:extLst>
                <a:ext uri="{FF2B5EF4-FFF2-40B4-BE49-F238E27FC236}">
                  <a16:creationId xmlns:a16="http://schemas.microsoft.com/office/drawing/2014/main" id="{6259B102-DEF7-0FE1-4422-7A9855C34132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Romb 56">
              <a:extLst>
                <a:ext uri="{FF2B5EF4-FFF2-40B4-BE49-F238E27FC236}">
                  <a16:creationId xmlns:a16="http://schemas.microsoft.com/office/drawing/2014/main" id="{CFE60577-069C-B879-A832-7EBEEC3AA179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omb 57">
              <a:extLst>
                <a:ext uri="{FF2B5EF4-FFF2-40B4-BE49-F238E27FC236}">
                  <a16:creationId xmlns:a16="http://schemas.microsoft.com/office/drawing/2014/main" id="{66DA86A5-6836-0F3B-50F7-C7811A939016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Romb 58">
              <a:extLst>
                <a:ext uri="{FF2B5EF4-FFF2-40B4-BE49-F238E27FC236}">
                  <a16:creationId xmlns:a16="http://schemas.microsoft.com/office/drawing/2014/main" id="{6450AEC2-9C48-A25A-82EC-EB3B211EAE2D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Romb 59">
              <a:extLst>
                <a:ext uri="{FF2B5EF4-FFF2-40B4-BE49-F238E27FC236}">
                  <a16:creationId xmlns:a16="http://schemas.microsoft.com/office/drawing/2014/main" id="{5F584092-865D-2CDB-6F02-50502DA94A5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omb 60">
              <a:extLst>
                <a:ext uri="{FF2B5EF4-FFF2-40B4-BE49-F238E27FC236}">
                  <a16:creationId xmlns:a16="http://schemas.microsoft.com/office/drawing/2014/main" id="{33DF4350-42AB-943D-717D-0298676D5440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Romb 61">
              <a:extLst>
                <a:ext uri="{FF2B5EF4-FFF2-40B4-BE49-F238E27FC236}">
                  <a16:creationId xmlns:a16="http://schemas.microsoft.com/office/drawing/2014/main" id="{F74F7A23-B789-45CA-A1E4-993DF54A1387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Romb 62">
              <a:extLst>
                <a:ext uri="{FF2B5EF4-FFF2-40B4-BE49-F238E27FC236}">
                  <a16:creationId xmlns:a16="http://schemas.microsoft.com/office/drawing/2014/main" id="{EC2401ED-4E96-8EA9-AEE0-6496D7F57AFB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Romb 63">
              <a:extLst>
                <a:ext uri="{FF2B5EF4-FFF2-40B4-BE49-F238E27FC236}">
                  <a16:creationId xmlns:a16="http://schemas.microsoft.com/office/drawing/2014/main" id="{96580AB2-F439-9C1A-2E16-1EA0EB4A1620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6223311-0430-A99F-60DA-266CC922B286}"/>
              </a:ext>
            </a:extLst>
          </p:cNvPr>
          <p:cNvSpPr txBox="1"/>
          <p:nvPr/>
        </p:nvSpPr>
        <p:spPr>
          <a:xfrm>
            <a:off x="931249" y="482147"/>
            <a:ext cx="508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masis MT Pro Black" panose="02040A04050005020304" pitchFamily="18" charset="-18"/>
                <a:ea typeface="ADLaM Display" panose="02010000000000000000" pitchFamily="2" charset="0"/>
                <a:cs typeface="ADLaM Display" panose="02010000000000000000" pitchFamily="2" charset="0"/>
              </a:rPr>
              <a:t>ZAGROŻENIA</a:t>
            </a:r>
            <a:r>
              <a:rPr lang="pl-PL" dirty="0">
                <a:latin typeface="Amasis MT Pro Black" panose="02040A04050005020304" pitchFamily="18" charset="-18"/>
              </a:rPr>
              <a:t> </a:t>
            </a:r>
            <a:r>
              <a:rPr lang="pl-PL" sz="4400" dirty="0">
                <a:latin typeface="Amasis MT Pro Black" panose="02040A04050005020304" pitchFamily="18" charset="-18"/>
              </a:rPr>
              <a:t>:</a:t>
            </a:r>
            <a:endParaRPr lang="pl-PL" dirty="0">
              <a:latin typeface="Amasis MT Pro Black" panose="02040A04050005020304" pitchFamily="18" charset="-18"/>
            </a:endParaRP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39B3E43-115F-9F1F-D9DC-CD81DBC1B61F}"/>
              </a:ext>
            </a:extLst>
          </p:cNvPr>
          <p:cNvSpPr txBox="1"/>
          <p:nvPr/>
        </p:nvSpPr>
        <p:spPr>
          <a:xfrm>
            <a:off x="1043608" y="168505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CYBERPRZEMOC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8ADF833-4A1D-354D-7CE4-CC18E1992404}"/>
              </a:ext>
            </a:extLst>
          </p:cNvPr>
          <p:cNvSpPr txBox="1"/>
          <p:nvPr/>
        </p:nvSpPr>
        <p:spPr>
          <a:xfrm>
            <a:off x="1043607" y="229073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PEDOFILIA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9FF2822-55FF-8FD0-9EE1-4B5169DE2BDF}"/>
              </a:ext>
            </a:extLst>
          </p:cNvPr>
          <p:cNvSpPr txBox="1"/>
          <p:nvPr/>
        </p:nvSpPr>
        <p:spPr>
          <a:xfrm>
            <a:off x="1043607" y="2958977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UŻYWKI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95397EA-83EF-074D-786E-0EDDB730C81E}"/>
              </a:ext>
            </a:extLst>
          </p:cNvPr>
          <p:cNvSpPr txBox="1"/>
          <p:nvPr/>
        </p:nvSpPr>
        <p:spPr>
          <a:xfrm>
            <a:off x="1043606" y="3539922"/>
            <a:ext cx="546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WULGARNE TREŚCI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C06E0C-4978-4580-FCA0-C7103F8C4960}"/>
              </a:ext>
            </a:extLst>
          </p:cNvPr>
          <p:cNvSpPr txBox="1"/>
          <p:nvPr/>
        </p:nvSpPr>
        <p:spPr>
          <a:xfrm>
            <a:off x="1043605" y="4128268"/>
            <a:ext cx="754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GRY NASYCONE PRZEMOCĄ </a:t>
            </a:r>
          </a:p>
        </p:txBody>
      </p:sp>
    </p:spTree>
    <p:extLst>
      <p:ext uri="{BB962C8B-B14F-4D97-AF65-F5344CB8AC3E}">
        <p14:creationId xmlns:p14="http://schemas.microsoft.com/office/powerpoint/2010/main" val="2298129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ABC2BBEB-9FC2-6849-5C58-EAD3EE3976E4}"/>
              </a:ext>
            </a:extLst>
          </p:cNvPr>
          <p:cNvGrpSpPr/>
          <p:nvPr/>
        </p:nvGrpSpPr>
        <p:grpSpPr>
          <a:xfrm>
            <a:off x="4998334" y="-4329836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5" name="Romb 24">
              <a:extLst>
                <a:ext uri="{FF2B5EF4-FFF2-40B4-BE49-F238E27FC236}">
                  <a16:creationId xmlns:a16="http://schemas.microsoft.com/office/drawing/2014/main" id="{D8AB5A52-0549-7E33-2B0D-99B494C3B23A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omb 27">
              <a:extLst>
                <a:ext uri="{FF2B5EF4-FFF2-40B4-BE49-F238E27FC236}">
                  <a16:creationId xmlns:a16="http://schemas.microsoft.com/office/drawing/2014/main" id="{D1638DDE-9970-EDAA-2313-BE57EECF2235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Romb 29">
              <a:extLst>
                <a:ext uri="{FF2B5EF4-FFF2-40B4-BE49-F238E27FC236}">
                  <a16:creationId xmlns:a16="http://schemas.microsoft.com/office/drawing/2014/main" id="{62C391C4-7086-D56E-4931-26CA394F809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Romb 45">
              <a:extLst>
                <a:ext uri="{FF2B5EF4-FFF2-40B4-BE49-F238E27FC236}">
                  <a16:creationId xmlns:a16="http://schemas.microsoft.com/office/drawing/2014/main" id="{F5BFB754-5451-8C3D-201B-5BD70B0AEE4A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Romb 46">
              <a:extLst>
                <a:ext uri="{FF2B5EF4-FFF2-40B4-BE49-F238E27FC236}">
                  <a16:creationId xmlns:a16="http://schemas.microsoft.com/office/drawing/2014/main" id="{E6CDCE13-6BAD-E5E6-5535-C1C452E9548E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Romb 48">
              <a:extLst>
                <a:ext uri="{FF2B5EF4-FFF2-40B4-BE49-F238E27FC236}">
                  <a16:creationId xmlns:a16="http://schemas.microsoft.com/office/drawing/2014/main" id="{9692E0EA-C29A-8DEB-B4CB-80272F77148B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Romb 49">
              <a:extLst>
                <a:ext uri="{FF2B5EF4-FFF2-40B4-BE49-F238E27FC236}">
                  <a16:creationId xmlns:a16="http://schemas.microsoft.com/office/drawing/2014/main" id="{F9393412-6887-94C5-6FB8-79BA4453D077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Romb 50">
              <a:extLst>
                <a:ext uri="{FF2B5EF4-FFF2-40B4-BE49-F238E27FC236}">
                  <a16:creationId xmlns:a16="http://schemas.microsoft.com/office/drawing/2014/main" id="{45085B4D-897E-5A57-EFB2-DD40E37038F1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Romb 53">
              <a:extLst>
                <a:ext uri="{FF2B5EF4-FFF2-40B4-BE49-F238E27FC236}">
                  <a16:creationId xmlns:a16="http://schemas.microsoft.com/office/drawing/2014/main" id="{2654A4CE-0435-3405-AAA0-933FC2473F65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omb 54">
              <a:extLst>
                <a:ext uri="{FF2B5EF4-FFF2-40B4-BE49-F238E27FC236}">
                  <a16:creationId xmlns:a16="http://schemas.microsoft.com/office/drawing/2014/main" id="{F0B05673-6C96-0FD1-5EB5-778C99029C3F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omb 55">
              <a:extLst>
                <a:ext uri="{FF2B5EF4-FFF2-40B4-BE49-F238E27FC236}">
                  <a16:creationId xmlns:a16="http://schemas.microsoft.com/office/drawing/2014/main" id="{6259B102-DEF7-0FE1-4422-7A9855C34132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Romb 56">
              <a:extLst>
                <a:ext uri="{FF2B5EF4-FFF2-40B4-BE49-F238E27FC236}">
                  <a16:creationId xmlns:a16="http://schemas.microsoft.com/office/drawing/2014/main" id="{CFE60577-069C-B879-A832-7EBEEC3AA179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omb 57">
              <a:extLst>
                <a:ext uri="{FF2B5EF4-FFF2-40B4-BE49-F238E27FC236}">
                  <a16:creationId xmlns:a16="http://schemas.microsoft.com/office/drawing/2014/main" id="{66DA86A5-6836-0F3B-50F7-C7811A939016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Romb 58">
              <a:extLst>
                <a:ext uri="{FF2B5EF4-FFF2-40B4-BE49-F238E27FC236}">
                  <a16:creationId xmlns:a16="http://schemas.microsoft.com/office/drawing/2014/main" id="{6450AEC2-9C48-A25A-82EC-EB3B211EAE2D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Romb 59">
              <a:extLst>
                <a:ext uri="{FF2B5EF4-FFF2-40B4-BE49-F238E27FC236}">
                  <a16:creationId xmlns:a16="http://schemas.microsoft.com/office/drawing/2014/main" id="{5F584092-865D-2CDB-6F02-50502DA94A5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omb 60">
              <a:extLst>
                <a:ext uri="{FF2B5EF4-FFF2-40B4-BE49-F238E27FC236}">
                  <a16:creationId xmlns:a16="http://schemas.microsoft.com/office/drawing/2014/main" id="{33DF4350-42AB-943D-717D-0298676D5440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Romb 61">
              <a:extLst>
                <a:ext uri="{FF2B5EF4-FFF2-40B4-BE49-F238E27FC236}">
                  <a16:creationId xmlns:a16="http://schemas.microsoft.com/office/drawing/2014/main" id="{F74F7A23-B789-45CA-A1E4-993DF54A1387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Romb 62">
              <a:extLst>
                <a:ext uri="{FF2B5EF4-FFF2-40B4-BE49-F238E27FC236}">
                  <a16:creationId xmlns:a16="http://schemas.microsoft.com/office/drawing/2014/main" id="{EC2401ED-4E96-8EA9-AEE0-6496D7F57AFB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Romb 63">
              <a:extLst>
                <a:ext uri="{FF2B5EF4-FFF2-40B4-BE49-F238E27FC236}">
                  <a16:creationId xmlns:a16="http://schemas.microsoft.com/office/drawing/2014/main" id="{96580AB2-F439-9C1A-2E16-1EA0EB4A1620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6223311-0430-A99F-60DA-266CC922B286}"/>
              </a:ext>
            </a:extLst>
          </p:cNvPr>
          <p:cNvSpPr txBox="1"/>
          <p:nvPr/>
        </p:nvSpPr>
        <p:spPr>
          <a:xfrm>
            <a:off x="931249" y="482147"/>
            <a:ext cx="508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masis MT Pro Black" panose="02040A04050005020304" pitchFamily="18" charset="-18"/>
                <a:ea typeface="ADLaM Display" panose="02010000000000000000" pitchFamily="2" charset="0"/>
                <a:cs typeface="ADLaM Display" panose="02010000000000000000" pitchFamily="2" charset="0"/>
              </a:rPr>
              <a:t>ZAGROŻENIA</a:t>
            </a:r>
            <a:r>
              <a:rPr lang="pl-PL" dirty="0">
                <a:latin typeface="Amasis MT Pro Black" panose="02040A04050005020304" pitchFamily="18" charset="-18"/>
              </a:rPr>
              <a:t> </a:t>
            </a:r>
            <a:r>
              <a:rPr lang="pl-PL" sz="4400" dirty="0">
                <a:latin typeface="Amasis MT Pro Black" panose="02040A04050005020304" pitchFamily="18" charset="-18"/>
              </a:rPr>
              <a:t>:</a:t>
            </a:r>
            <a:endParaRPr lang="pl-PL" dirty="0">
              <a:latin typeface="Amasis MT Pro Black" panose="02040A04050005020304" pitchFamily="18" charset="-18"/>
            </a:endParaRP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39B3E43-115F-9F1F-D9DC-CD81DBC1B61F}"/>
              </a:ext>
            </a:extLst>
          </p:cNvPr>
          <p:cNvSpPr txBox="1"/>
          <p:nvPr/>
        </p:nvSpPr>
        <p:spPr>
          <a:xfrm>
            <a:off x="1043608" y="168505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CYBERPRZEMOC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8ADF833-4A1D-354D-7CE4-CC18E1992404}"/>
              </a:ext>
            </a:extLst>
          </p:cNvPr>
          <p:cNvSpPr txBox="1"/>
          <p:nvPr/>
        </p:nvSpPr>
        <p:spPr>
          <a:xfrm>
            <a:off x="1043607" y="229073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PEDOFILIA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9FF2822-55FF-8FD0-9EE1-4B5169DE2BDF}"/>
              </a:ext>
            </a:extLst>
          </p:cNvPr>
          <p:cNvSpPr txBox="1"/>
          <p:nvPr/>
        </p:nvSpPr>
        <p:spPr>
          <a:xfrm>
            <a:off x="1043607" y="2958977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UŻYWKI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95397EA-83EF-074D-786E-0EDDB730C81E}"/>
              </a:ext>
            </a:extLst>
          </p:cNvPr>
          <p:cNvSpPr txBox="1"/>
          <p:nvPr/>
        </p:nvSpPr>
        <p:spPr>
          <a:xfrm>
            <a:off x="1043606" y="3539922"/>
            <a:ext cx="546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WULGARNE TREŚCI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C06E0C-4978-4580-FCA0-C7103F8C4960}"/>
              </a:ext>
            </a:extLst>
          </p:cNvPr>
          <p:cNvSpPr txBox="1"/>
          <p:nvPr/>
        </p:nvSpPr>
        <p:spPr>
          <a:xfrm>
            <a:off x="1043605" y="4128268"/>
            <a:ext cx="754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GRY NASYCONE PRZEMOCĄ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4BDEF22-5204-B255-E7CA-BEE4C5BD5A62}"/>
              </a:ext>
            </a:extLst>
          </p:cNvPr>
          <p:cNvSpPr txBox="1"/>
          <p:nvPr/>
        </p:nvSpPr>
        <p:spPr>
          <a:xfrm>
            <a:off x="1043605" y="4678242"/>
            <a:ext cx="754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STRONY HAZARDOWE</a:t>
            </a:r>
          </a:p>
        </p:txBody>
      </p:sp>
    </p:spTree>
    <p:extLst>
      <p:ext uri="{BB962C8B-B14F-4D97-AF65-F5344CB8AC3E}">
        <p14:creationId xmlns:p14="http://schemas.microsoft.com/office/powerpoint/2010/main" val="3004992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ABC2BBEB-9FC2-6849-5C58-EAD3EE3976E4}"/>
              </a:ext>
            </a:extLst>
          </p:cNvPr>
          <p:cNvGrpSpPr/>
          <p:nvPr/>
        </p:nvGrpSpPr>
        <p:grpSpPr>
          <a:xfrm>
            <a:off x="4998334" y="-4329836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5" name="Romb 24">
              <a:extLst>
                <a:ext uri="{FF2B5EF4-FFF2-40B4-BE49-F238E27FC236}">
                  <a16:creationId xmlns:a16="http://schemas.microsoft.com/office/drawing/2014/main" id="{D8AB5A52-0549-7E33-2B0D-99B494C3B23A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omb 27">
              <a:extLst>
                <a:ext uri="{FF2B5EF4-FFF2-40B4-BE49-F238E27FC236}">
                  <a16:creationId xmlns:a16="http://schemas.microsoft.com/office/drawing/2014/main" id="{D1638DDE-9970-EDAA-2313-BE57EECF2235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Romb 29">
              <a:extLst>
                <a:ext uri="{FF2B5EF4-FFF2-40B4-BE49-F238E27FC236}">
                  <a16:creationId xmlns:a16="http://schemas.microsoft.com/office/drawing/2014/main" id="{62C391C4-7086-D56E-4931-26CA394F809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Romb 45">
              <a:extLst>
                <a:ext uri="{FF2B5EF4-FFF2-40B4-BE49-F238E27FC236}">
                  <a16:creationId xmlns:a16="http://schemas.microsoft.com/office/drawing/2014/main" id="{F5BFB754-5451-8C3D-201B-5BD70B0AEE4A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Romb 46">
              <a:extLst>
                <a:ext uri="{FF2B5EF4-FFF2-40B4-BE49-F238E27FC236}">
                  <a16:creationId xmlns:a16="http://schemas.microsoft.com/office/drawing/2014/main" id="{E6CDCE13-6BAD-E5E6-5535-C1C452E9548E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Romb 48">
              <a:extLst>
                <a:ext uri="{FF2B5EF4-FFF2-40B4-BE49-F238E27FC236}">
                  <a16:creationId xmlns:a16="http://schemas.microsoft.com/office/drawing/2014/main" id="{9692E0EA-C29A-8DEB-B4CB-80272F77148B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Romb 49">
              <a:extLst>
                <a:ext uri="{FF2B5EF4-FFF2-40B4-BE49-F238E27FC236}">
                  <a16:creationId xmlns:a16="http://schemas.microsoft.com/office/drawing/2014/main" id="{F9393412-6887-94C5-6FB8-79BA4453D077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Romb 50">
              <a:extLst>
                <a:ext uri="{FF2B5EF4-FFF2-40B4-BE49-F238E27FC236}">
                  <a16:creationId xmlns:a16="http://schemas.microsoft.com/office/drawing/2014/main" id="{45085B4D-897E-5A57-EFB2-DD40E37038F1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Romb 53">
              <a:extLst>
                <a:ext uri="{FF2B5EF4-FFF2-40B4-BE49-F238E27FC236}">
                  <a16:creationId xmlns:a16="http://schemas.microsoft.com/office/drawing/2014/main" id="{2654A4CE-0435-3405-AAA0-933FC2473F65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omb 54">
              <a:extLst>
                <a:ext uri="{FF2B5EF4-FFF2-40B4-BE49-F238E27FC236}">
                  <a16:creationId xmlns:a16="http://schemas.microsoft.com/office/drawing/2014/main" id="{F0B05673-6C96-0FD1-5EB5-778C99029C3F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omb 55">
              <a:extLst>
                <a:ext uri="{FF2B5EF4-FFF2-40B4-BE49-F238E27FC236}">
                  <a16:creationId xmlns:a16="http://schemas.microsoft.com/office/drawing/2014/main" id="{6259B102-DEF7-0FE1-4422-7A9855C34132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Romb 56">
              <a:extLst>
                <a:ext uri="{FF2B5EF4-FFF2-40B4-BE49-F238E27FC236}">
                  <a16:creationId xmlns:a16="http://schemas.microsoft.com/office/drawing/2014/main" id="{CFE60577-069C-B879-A832-7EBEEC3AA179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omb 57">
              <a:extLst>
                <a:ext uri="{FF2B5EF4-FFF2-40B4-BE49-F238E27FC236}">
                  <a16:creationId xmlns:a16="http://schemas.microsoft.com/office/drawing/2014/main" id="{66DA86A5-6836-0F3B-50F7-C7811A939016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Romb 58">
              <a:extLst>
                <a:ext uri="{FF2B5EF4-FFF2-40B4-BE49-F238E27FC236}">
                  <a16:creationId xmlns:a16="http://schemas.microsoft.com/office/drawing/2014/main" id="{6450AEC2-9C48-A25A-82EC-EB3B211EAE2D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Romb 59">
              <a:extLst>
                <a:ext uri="{FF2B5EF4-FFF2-40B4-BE49-F238E27FC236}">
                  <a16:creationId xmlns:a16="http://schemas.microsoft.com/office/drawing/2014/main" id="{5F584092-865D-2CDB-6F02-50502DA94A5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omb 60">
              <a:extLst>
                <a:ext uri="{FF2B5EF4-FFF2-40B4-BE49-F238E27FC236}">
                  <a16:creationId xmlns:a16="http://schemas.microsoft.com/office/drawing/2014/main" id="{33DF4350-42AB-943D-717D-0298676D5440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Romb 61">
              <a:extLst>
                <a:ext uri="{FF2B5EF4-FFF2-40B4-BE49-F238E27FC236}">
                  <a16:creationId xmlns:a16="http://schemas.microsoft.com/office/drawing/2014/main" id="{F74F7A23-B789-45CA-A1E4-993DF54A1387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Romb 62">
              <a:extLst>
                <a:ext uri="{FF2B5EF4-FFF2-40B4-BE49-F238E27FC236}">
                  <a16:creationId xmlns:a16="http://schemas.microsoft.com/office/drawing/2014/main" id="{EC2401ED-4E96-8EA9-AEE0-6496D7F57AFB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Romb 63">
              <a:extLst>
                <a:ext uri="{FF2B5EF4-FFF2-40B4-BE49-F238E27FC236}">
                  <a16:creationId xmlns:a16="http://schemas.microsoft.com/office/drawing/2014/main" id="{96580AB2-F439-9C1A-2E16-1EA0EB4A1620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6223311-0430-A99F-60DA-266CC922B286}"/>
              </a:ext>
            </a:extLst>
          </p:cNvPr>
          <p:cNvSpPr txBox="1"/>
          <p:nvPr/>
        </p:nvSpPr>
        <p:spPr>
          <a:xfrm>
            <a:off x="931249" y="482147"/>
            <a:ext cx="508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masis MT Pro Black" panose="02040A04050005020304" pitchFamily="18" charset="-18"/>
                <a:ea typeface="ADLaM Display" panose="02010000000000000000" pitchFamily="2" charset="0"/>
                <a:cs typeface="ADLaM Display" panose="02010000000000000000" pitchFamily="2" charset="0"/>
              </a:rPr>
              <a:t>ZAGROŻENIA</a:t>
            </a:r>
            <a:r>
              <a:rPr lang="pl-PL" dirty="0">
                <a:latin typeface="Amasis MT Pro Black" panose="02040A04050005020304" pitchFamily="18" charset="-18"/>
              </a:rPr>
              <a:t> </a:t>
            </a:r>
            <a:r>
              <a:rPr lang="pl-PL" sz="4400" dirty="0">
                <a:latin typeface="Amasis MT Pro Black" panose="02040A04050005020304" pitchFamily="18" charset="-18"/>
              </a:rPr>
              <a:t>:</a:t>
            </a:r>
            <a:endParaRPr lang="pl-PL" dirty="0">
              <a:latin typeface="Amasis MT Pro Black" panose="02040A04050005020304" pitchFamily="18" charset="-18"/>
            </a:endParaRP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39B3E43-115F-9F1F-D9DC-CD81DBC1B61F}"/>
              </a:ext>
            </a:extLst>
          </p:cNvPr>
          <p:cNvSpPr txBox="1"/>
          <p:nvPr/>
        </p:nvSpPr>
        <p:spPr>
          <a:xfrm>
            <a:off x="1043608" y="168505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CYBERPRZEMOC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8ADF833-4A1D-354D-7CE4-CC18E1992404}"/>
              </a:ext>
            </a:extLst>
          </p:cNvPr>
          <p:cNvSpPr txBox="1"/>
          <p:nvPr/>
        </p:nvSpPr>
        <p:spPr>
          <a:xfrm>
            <a:off x="1043607" y="229073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PEDOFILIA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9FF2822-55FF-8FD0-9EE1-4B5169DE2BDF}"/>
              </a:ext>
            </a:extLst>
          </p:cNvPr>
          <p:cNvSpPr txBox="1"/>
          <p:nvPr/>
        </p:nvSpPr>
        <p:spPr>
          <a:xfrm>
            <a:off x="1043607" y="2958977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UŻYWKI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95397EA-83EF-074D-786E-0EDDB730C81E}"/>
              </a:ext>
            </a:extLst>
          </p:cNvPr>
          <p:cNvSpPr txBox="1"/>
          <p:nvPr/>
        </p:nvSpPr>
        <p:spPr>
          <a:xfrm>
            <a:off x="1043606" y="3539922"/>
            <a:ext cx="546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WULGARNE TREŚCI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C06E0C-4978-4580-FCA0-C7103F8C4960}"/>
              </a:ext>
            </a:extLst>
          </p:cNvPr>
          <p:cNvSpPr txBox="1"/>
          <p:nvPr/>
        </p:nvSpPr>
        <p:spPr>
          <a:xfrm>
            <a:off x="1043605" y="4128268"/>
            <a:ext cx="754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GRY NASYCONE PRZEMOCĄ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4BDEF22-5204-B255-E7CA-BEE4C5BD5A62}"/>
              </a:ext>
            </a:extLst>
          </p:cNvPr>
          <p:cNvSpPr txBox="1"/>
          <p:nvPr/>
        </p:nvSpPr>
        <p:spPr>
          <a:xfrm>
            <a:off x="1043605" y="4678242"/>
            <a:ext cx="754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STRONY HAZARDOWE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40C1DBA-0DB9-457C-83D1-1815FBCCCB4E}"/>
              </a:ext>
            </a:extLst>
          </p:cNvPr>
          <p:cNvSpPr txBox="1"/>
          <p:nvPr/>
        </p:nvSpPr>
        <p:spPr>
          <a:xfrm>
            <a:off x="1043605" y="5266588"/>
            <a:ext cx="754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UZALEŻNIENIA </a:t>
            </a:r>
          </a:p>
        </p:txBody>
      </p:sp>
    </p:spTree>
    <p:extLst>
      <p:ext uri="{BB962C8B-B14F-4D97-AF65-F5344CB8AC3E}">
        <p14:creationId xmlns:p14="http://schemas.microsoft.com/office/powerpoint/2010/main" val="2391059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3" descr="Obraz zawierający tekst, zrzut ekranu, Oprogramowanie multimedialne, Oprogramowanie graficzne&#10;&#10;Opis wygenerowany automatycznie">
            <a:extLst>
              <a:ext uri="{FF2B5EF4-FFF2-40B4-BE49-F238E27FC236}">
                <a16:creationId xmlns:a16="http://schemas.microsoft.com/office/drawing/2014/main" id="{C246BCA9-C4FD-728D-716C-EFB5DB5AD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2211630" cy="1325563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619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 descr="Obraz zawierający osoba, ubrania, w pomieszczeniu&#10;&#10;Opis wygenerowany automatycznie">
            <a:extLst>
              <a:ext uri="{FF2B5EF4-FFF2-40B4-BE49-F238E27FC236}">
                <a16:creationId xmlns:a16="http://schemas.microsoft.com/office/drawing/2014/main" id="{830943A4-102B-DE39-0C7A-C4EF92661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816">
            <a:off x="580437" y="1863146"/>
            <a:ext cx="5188226" cy="4619930"/>
          </a:xfr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6D644A4-8CCA-A187-73EA-F5B12A095971}"/>
              </a:ext>
            </a:extLst>
          </p:cNvPr>
          <p:cNvSpPr txBox="1"/>
          <p:nvPr/>
        </p:nvSpPr>
        <p:spPr>
          <a:xfrm>
            <a:off x="5842899" y="1106198"/>
            <a:ext cx="60429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Amasis MT Pro Black" panose="02040A04050005020304" pitchFamily="18" charset="-18"/>
              </a:rPr>
              <a:t>Akty cyberprzemocy przyjmują różne formy: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masis MT Pro Black" panose="02040A04050005020304" pitchFamily="18" charset="-18"/>
              </a:rPr>
              <a:t>nękanie,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masis MT Pro Black" panose="02040A04050005020304" pitchFamily="18" charset="-18"/>
              </a:rPr>
              <a:t>straszenie,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masis MT Pro Black" panose="02040A04050005020304" pitchFamily="18" charset="-18"/>
              </a:rPr>
              <a:t>szantażowanie,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masis MT Pro Black" panose="02040A04050005020304" pitchFamily="18" charset="-18"/>
              </a:rPr>
              <a:t>publikowanie lub rozsyłanie ośmieszających,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masis MT Pro Black" panose="02040A04050005020304" pitchFamily="18" charset="-18"/>
              </a:rPr>
              <a:t>kompromitujących zdjęć,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masis MT Pro Black" panose="02040A04050005020304" pitchFamily="18" charset="-18"/>
              </a:rPr>
              <a:t>filmów, tekstów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masis MT Pro Black" panose="02040A04050005020304" pitchFamily="18" charset="-18"/>
              </a:rPr>
              <a:t>podszywanie się w sieci pod kogoś wbrew jego woli.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F8E7215-DFAE-E53C-7CB9-3253DD009DE2}"/>
              </a:ext>
            </a:extLst>
          </p:cNvPr>
          <p:cNvSpPr txBox="1"/>
          <p:nvPr/>
        </p:nvSpPr>
        <p:spPr>
          <a:xfrm>
            <a:off x="3747053" y="0"/>
            <a:ext cx="5188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latin typeface="Amasis MT Pro Black" panose="02040A04050005020304" pitchFamily="18" charset="-18"/>
              </a:rPr>
              <a:t>CYBERPRZEMOC</a:t>
            </a:r>
          </a:p>
        </p:txBody>
      </p:sp>
    </p:spTree>
    <p:extLst>
      <p:ext uri="{BB962C8B-B14F-4D97-AF65-F5344CB8AC3E}">
        <p14:creationId xmlns:p14="http://schemas.microsoft.com/office/powerpoint/2010/main" val="3109939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latin typeface="Amasis MT Pro Black" panose="02040A04050005020304" pitchFamily="18" charset="-18"/>
              </a:rPr>
              <a:t>Jakim słownictwem posługują się nasze dzieci w sieci</a:t>
            </a:r>
          </a:p>
        </p:txBody>
      </p:sp>
      <p:pic>
        <p:nvPicPr>
          <p:cNvPr id="5122" name="Picture 2" descr="C:\Users\hp\Desktop\do czego zdolne są dzie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452" y="1552342"/>
            <a:ext cx="9144000" cy="49405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 descr="Obraz zawierający osoba, ubrania, w pomieszczeniu&#10;&#10;Opis wygenerowany automatycznie">
            <a:extLst>
              <a:ext uri="{FF2B5EF4-FFF2-40B4-BE49-F238E27FC236}">
                <a16:creationId xmlns:a16="http://schemas.microsoft.com/office/drawing/2014/main" id="{830943A4-102B-DE39-0C7A-C4EF92661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816">
            <a:off x="327336" y="1863145"/>
            <a:ext cx="5188226" cy="4619930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F8E7215-DFAE-E53C-7CB9-3253DD009DE2}"/>
              </a:ext>
            </a:extLst>
          </p:cNvPr>
          <p:cNvSpPr txBox="1"/>
          <p:nvPr/>
        </p:nvSpPr>
        <p:spPr>
          <a:xfrm>
            <a:off x="3747053" y="0"/>
            <a:ext cx="5188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latin typeface="Amasis MT Pro Black" panose="02040A04050005020304" pitchFamily="18" charset="-18"/>
              </a:rPr>
              <a:t>CYBERPRZEMOC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C72F78F-0D77-D3F8-4ECB-02D4BB826501}"/>
              </a:ext>
            </a:extLst>
          </p:cNvPr>
          <p:cNvSpPr txBox="1"/>
          <p:nvPr/>
        </p:nvSpPr>
        <p:spPr>
          <a:xfrm>
            <a:off x="5842900" y="3657600"/>
            <a:ext cx="61582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masis MT Pro Black" panose="02040A04050005020304" pitchFamily="18" charset="-18"/>
              </a:rPr>
              <a:t>Pamiętajmy, że nasze dzieci nie tylko narażone są na cyberprzemoc, ale w skrajnych wypadkach mogą okazać się sprawcami.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4EFA7DB-62EF-E842-B6C1-8B6C501BDB87}"/>
              </a:ext>
            </a:extLst>
          </p:cNvPr>
          <p:cNvSpPr txBox="1"/>
          <p:nvPr/>
        </p:nvSpPr>
        <p:spPr>
          <a:xfrm>
            <a:off x="5842899" y="1586027"/>
            <a:ext cx="6072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masis MT Pro Black" panose="02040A04050005020304" pitchFamily="18" charset="-18"/>
              </a:rPr>
              <a:t>UFAJ ALE SPRAWDZAJ</a:t>
            </a:r>
          </a:p>
        </p:txBody>
      </p:sp>
    </p:spTree>
    <p:extLst>
      <p:ext uri="{BB962C8B-B14F-4D97-AF65-F5344CB8AC3E}">
        <p14:creationId xmlns:p14="http://schemas.microsoft.com/office/powerpoint/2010/main" val="81995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2211630" cy="13255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" name="Obraz 19" descr="Obraz zawierający tekst, Ludzka twarz, zrzut ekranu, osoba">
            <a:extLst>
              <a:ext uri="{FF2B5EF4-FFF2-40B4-BE49-F238E27FC236}">
                <a16:creationId xmlns:a16="http://schemas.microsoft.com/office/drawing/2014/main" id="{099C3F0E-EBC3-4243-B9E2-EB8950A90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914">
            <a:off x="255817" y="793260"/>
            <a:ext cx="4883582" cy="4164495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B60B3A0-623E-4485-CC0F-E18F8AD94B09}"/>
              </a:ext>
            </a:extLst>
          </p:cNvPr>
          <p:cNvSpPr txBox="1"/>
          <p:nvPr/>
        </p:nvSpPr>
        <p:spPr>
          <a:xfrm>
            <a:off x="1992795" y="208722"/>
            <a:ext cx="9298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Amasis MT Pro Black" panose="02040A04050005020304" pitchFamily="18" charset="-18"/>
              </a:rPr>
              <a:t>Wulgarne i niebezpieczne treści</a:t>
            </a:r>
          </a:p>
        </p:txBody>
      </p:sp>
      <p:pic>
        <p:nvPicPr>
          <p:cNvPr id="26" name="Obraz 25" descr="Obraz zawierający tekst, osoba, ubrania, zrzut ekranu">
            <a:extLst>
              <a:ext uri="{FF2B5EF4-FFF2-40B4-BE49-F238E27FC236}">
                <a16:creationId xmlns:a16="http://schemas.microsoft.com/office/drawing/2014/main" id="{4E99974D-C2F3-2059-7B92-7C1475E47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332">
            <a:off x="2984215" y="2870814"/>
            <a:ext cx="5985034" cy="4273826"/>
          </a:xfrm>
          <a:prstGeom prst="rect">
            <a:avLst/>
          </a:prstGeom>
        </p:spPr>
      </p:pic>
      <p:pic>
        <p:nvPicPr>
          <p:cNvPr id="22" name="Obraz 21" descr="Obraz zawierający ubrania, tekst, osoba, Ludzka twarz&#10;&#10;Opis wygenerowany automatycznie">
            <a:extLst>
              <a:ext uri="{FF2B5EF4-FFF2-40B4-BE49-F238E27FC236}">
                <a16:creationId xmlns:a16="http://schemas.microsoft.com/office/drawing/2014/main" id="{37E31B95-768F-A7AC-5569-E46373A42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2972">
            <a:off x="7421454" y="1486055"/>
            <a:ext cx="4742144" cy="35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67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ABC2BBEB-9FC2-6849-5C58-EAD3EE3976E4}"/>
              </a:ext>
            </a:extLst>
          </p:cNvPr>
          <p:cNvGrpSpPr/>
          <p:nvPr/>
        </p:nvGrpSpPr>
        <p:grpSpPr>
          <a:xfrm>
            <a:off x="4998334" y="-4329836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5" name="Romb 24">
              <a:extLst>
                <a:ext uri="{FF2B5EF4-FFF2-40B4-BE49-F238E27FC236}">
                  <a16:creationId xmlns:a16="http://schemas.microsoft.com/office/drawing/2014/main" id="{D8AB5A52-0549-7E33-2B0D-99B494C3B23A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omb 27">
              <a:extLst>
                <a:ext uri="{FF2B5EF4-FFF2-40B4-BE49-F238E27FC236}">
                  <a16:creationId xmlns:a16="http://schemas.microsoft.com/office/drawing/2014/main" id="{D1638DDE-9970-EDAA-2313-BE57EECF2235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Romb 29">
              <a:extLst>
                <a:ext uri="{FF2B5EF4-FFF2-40B4-BE49-F238E27FC236}">
                  <a16:creationId xmlns:a16="http://schemas.microsoft.com/office/drawing/2014/main" id="{62C391C4-7086-D56E-4931-26CA394F809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Romb 45">
              <a:extLst>
                <a:ext uri="{FF2B5EF4-FFF2-40B4-BE49-F238E27FC236}">
                  <a16:creationId xmlns:a16="http://schemas.microsoft.com/office/drawing/2014/main" id="{F5BFB754-5451-8C3D-201B-5BD70B0AEE4A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Romb 46">
              <a:extLst>
                <a:ext uri="{FF2B5EF4-FFF2-40B4-BE49-F238E27FC236}">
                  <a16:creationId xmlns:a16="http://schemas.microsoft.com/office/drawing/2014/main" id="{E6CDCE13-6BAD-E5E6-5535-C1C452E9548E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Romb 48">
              <a:extLst>
                <a:ext uri="{FF2B5EF4-FFF2-40B4-BE49-F238E27FC236}">
                  <a16:creationId xmlns:a16="http://schemas.microsoft.com/office/drawing/2014/main" id="{9692E0EA-C29A-8DEB-B4CB-80272F77148B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Romb 49">
              <a:extLst>
                <a:ext uri="{FF2B5EF4-FFF2-40B4-BE49-F238E27FC236}">
                  <a16:creationId xmlns:a16="http://schemas.microsoft.com/office/drawing/2014/main" id="{F9393412-6887-94C5-6FB8-79BA4453D077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Romb 50">
              <a:extLst>
                <a:ext uri="{FF2B5EF4-FFF2-40B4-BE49-F238E27FC236}">
                  <a16:creationId xmlns:a16="http://schemas.microsoft.com/office/drawing/2014/main" id="{45085B4D-897E-5A57-EFB2-DD40E37038F1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Romb 53">
              <a:extLst>
                <a:ext uri="{FF2B5EF4-FFF2-40B4-BE49-F238E27FC236}">
                  <a16:creationId xmlns:a16="http://schemas.microsoft.com/office/drawing/2014/main" id="{2654A4CE-0435-3405-AAA0-933FC2473F65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omb 54">
              <a:extLst>
                <a:ext uri="{FF2B5EF4-FFF2-40B4-BE49-F238E27FC236}">
                  <a16:creationId xmlns:a16="http://schemas.microsoft.com/office/drawing/2014/main" id="{F0B05673-6C96-0FD1-5EB5-778C99029C3F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omb 55">
              <a:extLst>
                <a:ext uri="{FF2B5EF4-FFF2-40B4-BE49-F238E27FC236}">
                  <a16:creationId xmlns:a16="http://schemas.microsoft.com/office/drawing/2014/main" id="{6259B102-DEF7-0FE1-4422-7A9855C34132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Romb 56">
              <a:extLst>
                <a:ext uri="{FF2B5EF4-FFF2-40B4-BE49-F238E27FC236}">
                  <a16:creationId xmlns:a16="http://schemas.microsoft.com/office/drawing/2014/main" id="{CFE60577-069C-B879-A832-7EBEEC3AA179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omb 57">
              <a:extLst>
                <a:ext uri="{FF2B5EF4-FFF2-40B4-BE49-F238E27FC236}">
                  <a16:creationId xmlns:a16="http://schemas.microsoft.com/office/drawing/2014/main" id="{66DA86A5-6836-0F3B-50F7-C7811A939016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Romb 58">
              <a:extLst>
                <a:ext uri="{FF2B5EF4-FFF2-40B4-BE49-F238E27FC236}">
                  <a16:creationId xmlns:a16="http://schemas.microsoft.com/office/drawing/2014/main" id="{6450AEC2-9C48-A25A-82EC-EB3B211EAE2D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Romb 59">
              <a:extLst>
                <a:ext uri="{FF2B5EF4-FFF2-40B4-BE49-F238E27FC236}">
                  <a16:creationId xmlns:a16="http://schemas.microsoft.com/office/drawing/2014/main" id="{5F584092-865D-2CDB-6F02-50502DA94A5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omb 60">
              <a:extLst>
                <a:ext uri="{FF2B5EF4-FFF2-40B4-BE49-F238E27FC236}">
                  <a16:creationId xmlns:a16="http://schemas.microsoft.com/office/drawing/2014/main" id="{33DF4350-42AB-943D-717D-0298676D5440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Romb 61">
              <a:extLst>
                <a:ext uri="{FF2B5EF4-FFF2-40B4-BE49-F238E27FC236}">
                  <a16:creationId xmlns:a16="http://schemas.microsoft.com/office/drawing/2014/main" id="{F74F7A23-B789-45CA-A1E4-993DF54A1387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Romb 62">
              <a:extLst>
                <a:ext uri="{FF2B5EF4-FFF2-40B4-BE49-F238E27FC236}">
                  <a16:creationId xmlns:a16="http://schemas.microsoft.com/office/drawing/2014/main" id="{EC2401ED-4E96-8EA9-AEE0-6496D7F57AFB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Romb 63">
              <a:extLst>
                <a:ext uri="{FF2B5EF4-FFF2-40B4-BE49-F238E27FC236}">
                  <a16:creationId xmlns:a16="http://schemas.microsoft.com/office/drawing/2014/main" id="{96580AB2-F439-9C1A-2E16-1EA0EB4A1620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39B3E43-115F-9F1F-D9DC-CD81DBC1B61F}"/>
              </a:ext>
            </a:extLst>
          </p:cNvPr>
          <p:cNvSpPr txBox="1"/>
          <p:nvPr/>
        </p:nvSpPr>
        <p:spPr>
          <a:xfrm>
            <a:off x="610534" y="0"/>
            <a:ext cx="5155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latin typeface="Amasis MT Pro Black" panose="02040A04050005020304" pitchFamily="18" charset="-18"/>
              </a:rPr>
              <a:t>Co Internet daje naszym dzieciom </a:t>
            </a:r>
            <a:endParaRPr lang="pl-PL" sz="3200" dirty="0">
              <a:latin typeface="Amasis MT Pro Black" panose="02040A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04983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2211630" cy="13255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8" name="Symbol zastępczy zawartości 7" descr="Obraz zawierający tekst, zrzut ekranu, Strona internetowa, oprogramowanie&#10;&#10;Opis wygenerowany automatycznie">
            <a:extLst>
              <a:ext uri="{FF2B5EF4-FFF2-40B4-BE49-F238E27FC236}">
                <a16:creationId xmlns:a16="http://schemas.microsoft.com/office/drawing/2014/main" id="{4382E7EB-7C2B-09B7-0207-C5E8A04EC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78" y="1163891"/>
            <a:ext cx="6589644" cy="5537916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A12DBD3-5D10-8499-D2B1-0BBD55F3AE24}"/>
              </a:ext>
            </a:extLst>
          </p:cNvPr>
          <p:cNvSpPr txBox="1"/>
          <p:nvPr/>
        </p:nvSpPr>
        <p:spPr>
          <a:xfrm>
            <a:off x="3041375" y="156193"/>
            <a:ext cx="573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masis MT Pro Black" panose="02040A04050005020304" pitchFamily="18" charset="-18"/>
              </a:rPr>
              <a:t>PATOSTREAMERZY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434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2211630" cy="13255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Obraz zawierający tekst, projekt graficzny, Grafika, Czcionka&#10;&#10;Opis wygenerowany automatycznie">
            <a:extLst>
              <a:ext uri="{FF2B5EF4-FFF2-40B4-BE49-F238E27FC236}">
                <a16:creationId xmlns:a16="http://schemas.microsoft.com/office/drawing/2014/main" id="{60F6E72A-D50B-3FEB-A034-95A292571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106">
            <a:off x="228600" y="1685678"/>
            <a:ext cx="7620000" cy="3705225"/>
          </a:xfrm>
          <a:prstGeom prst="rect">
            <a:avLst/>
          </a:prstGeom>
        </p:spPr>
      </p:pic>
      <p:pic>
        <p:nvPicPr>
          <p:cNvPr id="6" name="Obraz 5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BB3E90F9-C717-1B4D-E858-E5790FD9F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600">
            <a:off x="7539887" y="3290122"/>
            <a:ext cx="4220817" cy="320254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B350E33-8790-9802-A53B-510A3521C5D2}"/>
              </a:ext>
            </a:extLst>
          </p:cNvPr>
          <p:cNvSpPr txBox="1"/>
          <p:nvPr/>
        </p:nvSpPr>
        <p:spPr>
          <a:xfrm>
            <a:off x="2229078" y="226455"/>
            <a:ext cx="9491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latin typeface="Amasis MT Pro Black" panose="02040A04050005020304" pitchFamily="18" charset="-18"/>
              </a:rPr>
              <a:t>GRY KOMPYTEROWE I FILMY </a:t>
            </a:r>
          </a:p>
        </p:txBody>
      </p:sp>
    </p:spTree>
    <p:extLst>
      <p:ext uri="{BB962C8B-B14F-4D97-AF65-F5344CB8AC3E}">
        <p14:creationId xmlns:p14="http://schemas.microsoft.com/office/powerpoint/2010/main" val="1553927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F2E1136-B1EA-DB0F-5B43-D8142D72E6A3}"/>
              </a:ext>
            </a:extLst>
          </p:cNvPr>
          <p:cNvSpPr txBox="1"/>
          <p:nvPr/>
        </p:nvSpPr>
        <p:spPr>
          <a:xfrm>
            <a:off x="0" y="0"/>
            <a:ext cx="1208598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pl-PL" sz="2000" i="0" dirty="0" err="1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Qustodio</a:t>
            </a:r>
            <a:r>
              <a:rPr lang="pl-PL" sz="2000" i="0" dirty="0">
                <a:effectLst/>
                <a:latin typeface="Amasis MT Pro Black" panose="02040A04050005020304" pitchFamily="18" charset="-18"/>
              </a:rPr>
              <a:t>:</a:t>
            </a:r>
            <a:r>
              <a:rPr lang="pl-PL" sz="2000" i="0" dirty="0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 </a:t>
            </a:r>
            <a:r>
              <a:rPr lang="pl-PL" sz="2000" i="0" dirty="0">
                <a:effectLst/>
                <a:latin typeface="Amasis MT Pro Black" panose="02040A04050005020304" pitchFamily="18" charset="-18"/>
              </a:rPr>
              <a:t>Oferuje funkcje monitorowania czasu ekranu, filtrowania treści </a:t>
            </a:r>
            <a:br>
              <a:rPr lang="pl-PL" sz="2000" dirty="0">
                <a:latin typeface="Amasis MT Pro Black" panose="02040A04050005020304" pitchFamily="18" charset="-18"/>
              </a:rPr>
            </a:br>
            <a:r>
              <a:rPr lang="pl-PL" sz="2000" i="0" dirty="0">
                <a:effectLst/>
                <a:latin typeface="Amasis MT Pro Black" panose="02040A04050005020304" pitchFamily="18" charset="-18"/>
              </a:rPr>
              <a:t>i blokowania aplikacji. </a:t>
            </a:r>
          </a:p>
          <a:p>
            <a:pPr algn="just"/>
            <a:endParaRPr lang="pl-PL" sz="2000" i="0" dirty="0">
              <a:effectLst/>
              <a:latin typeface="Amasis MT Pro Black" panose="02040A04050005020304" pitchFamily="18" charset="-18"/>
            </a:endParaRPr>
          </a:p>
          <a:p>
            <a:pPr algn="just"/>
            <a:r>
              <a:rPr lang="pl-PL" sz="2000" i="0" dirty="0">
                <a:effectLst/>
                <a:latin typeface="Amasis MT Pro Black" panose="02040A04050005020304" pitchFamily="18" charset="-18"/>
              </a:rPr>
              <a:t>2. </a:t>
            </a:r>
            <a:r>
              <a:rPr lang="pl-PL" sz="2000" i="0" dirty="0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Norton Family</a:t>
            </a:r>
            <a:r>
              <a:rPr lang="pl-PL" sz="2000" dirty="0">
                <a:latin typeface="Amasis MT Pro Black" panose="02040A04050005020304" pitchFamily="18" charset="-18"/>
              </a:rPr>
              <a:t>:</a:t>
            </a:r>
            <a:r>
              <a:rPr lang="pl-PL" sz="2000" i="0" dirty="0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 </a:t>
            </a:r>
            <a:r>
              <a:rPr lang="pl-PL" sz="2000" i="0" dirty="0">
                <a:effectLst/>
                <a:latin typeface="Amasis MT Pro Black" panose="02040A04050005020304" pitchFamily="18" charset="-18"/>
              </a:rPr>
              <a:t>Zapewnia narzędzia do monitorowania aktywności online,</a:t>
            </a:r>
            <a:br>
              <a:rPr lang="pl-PL" sz="2000" i="0" dirty="0">
                <a:effectLst/>
                <a:latin typeface="Amasis MT Pro Black" panose="02040A04050005020304" pitchFamily="18" charset="-18"/>
              </a:rPr>
            </a:br>
            <a:r>
              <a:rPr lang="pl-PL" sz="2000" i="0" dirty="0">
                <a:effectLst/>
                <a:latin typeface="Amasis MT Pro Black" panose="02040A04050005020304" pitchFamily="18" charset="-18"/>
              </a:rPr>
              <a:t>ustawiania czasu ekranu i blokowania nieodpowiednich treści.</a:t>
            </a:r>
          </a:p>
          <a:p>
            <a:pPr algn="just"/>
            <a:endParaRPr lang="pl-PL" sz="2000" i="0" dirty="0">
              <a:effectLst/>
              <a:latin typeface="Amasis MT Pro Black" panose="02040A04050005020304" pitchFamily="18" charset="-18"/>
            </a:endParaRPr>
          </a:p>
          <a:p>
            <a:pPr algn="just"/>
            <a:r>
              <a:rPr lang="pl-PL" sz="2000" i="0" dirty="0">
                <a:effectLst/>
                <a:latin typeface="Amasis MT Pro Black" panose="02040A04050005020304" pitchFamily="18" charset="-18"/>
              </a:rPr>
              <a:t>3.</a:t>
            </a:r>
            <a:r>
              <a:rPr lang="pl-PL" sz="2000" i="0" dirty="0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Kaspersky </a:t>
            </a:r>
            <a:r>
              <a:rPr lang="pl-PL" sz="2000" i="0" dirty="0" err="1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Safe</a:t>
            </a:r>
            <a:r>
              <a:rPr lang="pl-PL" sz="2000" i="0" dirty="0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 Kids</a:t>
            </a:r>
            <a:r>
              <a:rPr lang="pl-PL" sz="2000" i="0" dirty="0">
                <a:effectLst/>
                <a:latin typeface="Amasis MT Pro Black" panose="02040A04050005020304" pitchFamily="18" charset="-18"/>
              </a:rPr>
              <a:t>: Posiada funkcje zarządzania czasem ekranu, filtrowania treści </a:t>
            </a:r>
            <a:br>
              <a:rPr lang="pl-PL" sz="2000" i="0" dirty="0">
                <a:effectLst/>
                <a:latin typeface="Amasis MT Pro Black" panose="02040A04050005020304" pitchFamily="18" charset="-18"/>
              </a:rPr>
            </a:br>
            <a:r>
              <a:rPr lang="pl-PL" sz="2000" i="0" dirty="0">
                <a:effectLst/>
                <a:latin typeface="Amasis MT Pro Black" panose="02040A04050005020304" pitchFamily="18" charset="-18"/>
              </a:rPr>
              <a:t>i monitorowania działań online. </a:t>
            </a:r>
          </a:p>
          <a:p>
            <a:pPr algn="just"/>
            <a:endParaRPr lang="pl-PL" sz="2000" i="0" dirty="0">
              <a:effectLst/>
              <a:latin typeface="Amasis MT Pro Black" panose="02040A04050005020304" pitchFamily="18" charset="-18"/>
            </a:endParaRPr>
          </a:p>
          <a:p>
            <a:pPr algn="just"/>
            <a:r>
              <a:rPr lang="pl-PL" sz="2000" i="0" dirty="0">
                <a:effectLst/>
                <a:latin typeface="Amasis MT Pro Black" panose="02040A04050005020304" pitchFamily="18" charset="-18"/>
              </a:rPr>
              <a:t>4.</a:t>
            </a:r>
            <a:r>
              <a:rPr lang="pl-PL" sz="2000" i="0" dirty="0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MMGuardian </a:t>
            </a:r>
            <a:r>
              <a:rPr lang="pl-PL" sz="2000" i="0" dirty="0" err="1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Parental</a:t>
            </a:r>
            <a:r>
              <a:rPr lang="pl-PL" sz="2000" i="0" dirty="0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 Control</a:t>
            </a:r>
            <a:r>
              <a:rPr lang="pl-PL" sz="2000" i="0" dirty="0">
                <a:effectLst/>
                <a:latin typeface="Amasis MT Pro Black" panose="02040A04050005020304" pitchFamily="18" charset="-18"/>
              </a:rPr>
              <a:t>: Umożliwia kontrolę czasu ekranu, blokowanie aplikacji </a:t>
            </a:r>
            <a:br>
              <a:rPr lang="pl-PL" sz="2000" i="0" dirty="0">
                <a:effectLst/>
                <a:latin typeface="Amasis MT Pro Black" panose="02040A04050005020304" pitchFamily="18" charset="-18"/>
              </a:rPr>
            </a:br>
            <a:r>
              <a:rPr lang="pl-PL" sz="2000" i="0" dirty="0">
                <a:effectLst/>
                <a:latin typeface="Amasis MT Pro Black" panose="02040A04050005020304" pitchFamily="18" charset="-18"/>
              </a:rPr>
              <a:t>i śledzenie lokalizacji. </a:t>
            </a:r>
          </a:p>
          <a:p>
            <a:pPr algn="just"/>
            <a:endParaRPr lang="pl-PL" sz="2000" i="0" dirty="0">
              <a:effectLst/>
              <a:latin typeface="Amasis MT Pro Black" panose="02040A04050005020304" pitchFamily="18" charset="-18"/>
            </a:endParaRPr>
          </a:p>
          <a:p>
            <a:pPr algn="just"/>
            <a:r>
              <a:rPr lang="pl-PL" sz="2000" i="0" dirty="0">
                <a:effectLst/>
                <a:latin typeface="Amasis MT Pro Black" panose="02040A04050005020304" pitchFamily="18" charset="-18"/>
              </a:rPr>
              <a:t>5.</a:t>
            </a:r>
            <a:r>
              <a:rPr lang="pl-PL" sz="2000" i="0" dirty="0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Screen Time </a:t>
            </a:r>
            <a:r>
              <a:rPr lang="pl-PL" sz="2000" i="0" dirty="0" err="1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Parental</a:t>
            </a:r>
            <a:r>
              <a:rPr lang="pl-PL" sz="2000" i="0" dirty="0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 Control</a:t>
            </a:r>
            <a:r>
              <a:rPr lang="pl-PL" sz="2000" i="0" dirty="0">
                <a:effectLst/>
                <a:latin typeface="Amasis MT Pro Black" panose="02040A04050005020304" pitchFamily="18" charset="-18"/>
              </a:rPr>
              <a:t>: Zapewnia funkcje monitorowania czasu ekranu, blokowania treści i zarządzania aplikacjami. </a:t>
            </a:r>
          </a:p>
          <a:p>
            <a:pPr algn="just"/>
            <a:endParaRPr lang="pl-PL" sz="2000" i="0" dirty="0">
              <a:effectLst/>
              <a:latin typeface="Amasis MT Pro Black" panose="02040A04050005020304" pitchFamily="18" charset="-18"/>
            </a:endParaRPr>
          </a:p>
          <a:p>
            <a:pPr algn="just"/>
            <a:r>
              <a:rPr lang="pl-PL" sz="2000" i="0" dirty="0">
                <a:effectLst/>
                <a:latin typeface="Amasis MT Pro Black" panose="02040A04050005020304" pitchFamily="18" charset="-18"/>
              </a:rPr>
              <a:t>6. </a:t>
            </a:r>
            <a:r>
              <a:rPr lang="pl-PL" sz="2000" i="0" dirty="0" err="1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OurPact</a:t>
            </a:r>
            <a:r>
              <a:rPr lang="pl-PL" sz="2000" i="0" dirty="0">
                <a:effectLst/>
                <a:latin typeface="Amasis MT Pro Black" panose="02040A04050005020304" pitchFamily="18" charset="-18"/>
              </a:rPr>
              <a:t>: Umożliwia rodzicom kontrolę nad czasem ekranu, blokowanie treści </a:t>
            </a:r>
            <a:br>
              <a:rPr lang="pl-PL" sz="2000" i="0" dirty="0">
                <a:effectLst/>
                <a:latin typeface="Amasis MT Pro Black" panose="02040A04050005020304" pitchFamily="18" charset="-18"/>
              </a:rPr>
            </a:br>
            <a:r>
              <a:rPr lang="pl-PL" sz="2000" i="0" dirty="0">
                <a:effectLst/>
                <a:latin typeface="Amasis MT Pro Black" panose="02040A04050005020304" pitchFamily="18" charset="-18"/>
              </a:rPr>
              <a:t>i ustawianie harmonogramów.</a:t>
            </a:r>
          </a:p>
          <a:p>
            <a:pPr algn="just"/>
            <a:endParaRPr lang="pl-PL" sz="2000" i="0" dirty="0">
              <a:effectLst/>
              <a:latin typeface="Amasis MT Pro Black" panose="02040A04050005020304" pitchFamily="18" charset="-18"/>
            </a:endParaRPr>
          </a:p>
          <a:p>
            <a:pPr algn="just"/>
            <a:r>
              <a:rPr lang="pl-PL" sz="2000" dirty="0">
                <a:latin typeface="Amasis MT Pro Black" panose="02040A04050005020304" pitchFamily="18" charset="-18"/>
              </a:rPr>
              <a:t>7.</a:t>
            </a:r>
            <a:r>
              <a:rPr lang="pl-PL" sz="2000" i="0" dirty="0">
                <a:effectLst/>
                <a:latin typeface="Amasis MT Pro Black" panose="02040A04050005020304" pitchFamily="18" charset="-18"/>
              </a:rPr>
              <a:t> </a:t>
            </a:r>
            <a:r>
              <a:rPr lang="pl-PL" sz="2000" i="0" dirty="0">
                <a:solidFill>
                  <a:srgbClr val="FF0000"/>
                </a:solidFill>
                <a:effectLst/>
                <a:latin typeface="Amasis MT Pro Black" panose="02040A04050005020304" pitchFamily="18" charset="-18"/>
              </a:rPr>
              <a:t>Family Link. </a:t>
            </a:r>
          </a:p>
          <a:p>
            <a:endParaRPr lang="pl-PL" dirty="0"/>
          </a:p>
          <a:p>
            <a:r>
              <a:rPr lang="pl-PL" sz="2000" dirty="0">
                <a:latin typeface="Amasis MT Pro Black" panose="02040A04050005020304" pitchFamily="18" charset="-18"/>
              </a:rPr>
              <a:t>8. </a:t>
            </a:r>
            <a:r>
              <a:rPr lang="pl-PL" sz="2000" dirty="0">
                <a:solidFill>
                  <a:srgbClr val="FF0000"/>
                </a:solidFill>
                <a:latin typeface="Amasis MT Pro Black" panose="02040A04050005020304" pitchFamily="18" charset="-18"/>
              </a:rPr>
              <a:t>Opiekun dziecka</a:t>
            </a:r>
            <a:r>
              <a:rPr lang="pl-PL" sz="2000" dirty="0">
                <a:latin typeface="Amasis MT Pro Black" panose="02040A04050005020304" pitchFamily="18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101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Symbol zastępczy zawartości 3" descr="Obraz zawierający tekst, osoba, w pomieszczeniu, computer&#10;&#10;Opis wygenerowany automatycznie">
            <a:extLst>
              <a:ext uri="{FF2B5EF4-FFF2-40B4-BE49-F238E27FC236}">
                <a16:creationId xmlns:a16="http://schemas.microsoft.com/office/drawing/2014/main" id="{6136371C-A309-B709-A8A2-182153111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9" y="1621783"/>
            <a:ext cx="6704119" cy="4559787"/>
          </a:xfrm>
          <a:prstGeom prst="rect">
            <a:avLst/>
          </a:prstGeom>
        </p:spPr>
      </p:pic>
      <p:sp>
        <p:nvSpPr>
          <p:cNvPr id="50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2211630" cy="1325563"/>
          </a:xfrm>
        </p:spPr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739950D-4538-886C-DC71-5454A9E7CE61}"/>
              </a:ext>
            </a:extLst>
          </p:cNvPr>
          <p:cNvSpPr txBox="1"/>
          <p:nvPr/>
        </p:nvSpPr>
        <p:spPr>
          <a:xfrm>
            <a:off x="582552" y="299023"/>
            <a:ext cx="648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Amasis MT Pro Black" panose="02040A04050005020304" pitchFamily="18" charset="-18"/>
              </a:rPr>
              <a:t>GDZIE SZUKAĆ POMOCY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BDB8FF0-A857-7EDD-BA91-9B478B259114}"/>
              </a:ext>
            </a:extLst>
          </p:cNvPr>
          <p:cNvSpPr txBox="1"/>
          <p:nvPr/>
        </p:nvSpPr>
        <p:spPr>
          <a:xfrm>
            <a:off x="7260534" y="144455"/>
            <a:ext cx="4581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i="0" dirty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FUNDACJA DZIECI NICZYJE</a:t>
            </a:r>
            <a:b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„Telefon dla Rodziców i Nauczycieli w sprawie Bezpieczeństwa Dzieci”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l-PL" sz="1800" b="1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800 100 100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E305F80-388E-379E-5D8B-B80852954AD5}"/>
              </a:ext>
            </a:extLst>
          </p:cNvPr>
          <p:cNvSpPr txBox="1"/>
          <p:nvPr/>
        </p:nvSpPr>
        <p:spPr>
          <a:xfrm>
            <a:off x="7297389" y="1979872"/>
            <a:ext cx="4313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„Telefon Zaufania dla Dzieci i Młodzieży”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l-PL" sz="1800" b="1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116 111</a:t>
            </a:r>
            <a:br>
              <a:rPr lang="pl-PL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43CDD4D-E8E4-633F-CCC1-70E9E071C64D}"/>
              </a:ext>
            </a:extLst>
          </p:cNvPr>
          <p:cNvSpPr txBox="1"/>
          <p:nvPr/>
        </p:nvSpPr>
        <p:spPr>
          <a:xfrm>
            <a:off x="7393243" y="3538290"/>
            <a:ext cx="436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i="0" dirty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RZECZNIK PRAW DZIECKA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Dziecięcy Telefon Zaufania</a:t>
            </a:r>
            <a:br>
              <a:rPr lang="pl-PL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l-PL" sz="1800" b="1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800 12 12 12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3997BB6-765F-2192-9937-57E1EC88CBEB}"/>
              </a:ext>
            </a:extLst>
          </p:cNvPr>
          <p:cNvSpPr txBox="1"/>
          <p:nvPr/>
        </p:nvSpPr>
        <p:spPr>
          <a:xfrm>
            <a:off x="7139598" y="4981241"/>
            <a:ext cx="4929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i="0" u="sng" dirty="0">
                <a:solidFill>
                  <a:srgbClr val="800000"/>
                </a:solidFill>
                <a:effectLst/>
                <a:latin typeface="arial" panose="020B0604020202020204" pitchFamily="34" charset="0"/>
                <a:hlinkClick r:id="rId3"/>
              </a:rPr>
              <a:t>www.dyzurnet.pl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l-PL" sz="1800" b="1" i="0" u="sng" dirty="0">
                <a:solidFill>
                  <a:srgbClr val="0079B5"/>
                </a:solidFill>
                <a:effectLst/>
                <a:latin typeface="arial" panose="020B0604020202020204" pitchFamily="34" charset="0"/>
                <a:hlinkClick r:id="rId4"/>
              </a:rPr>
              <a:t>dyzurnet@dyzurnet.pl</a:t>
            </a:r>
            <a:b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(zgłaszanie nielegalnych treści)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l-PL" sz="1800" b="1" i="0" dirty="0">
                <a:solidFill>
                  <a:srgbClr val="800000"/>
                </a:solidFill>
                <a:effectLst/>
                <a:latin typeface="arial" panose="020B0604020202020204" pitchFamily="34" charset="0"/>
              </a:rPr>
              <a:t>801 615 005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18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B62BAC9-7B09-AF26-94F3-A9EF94D2351A}"/>
              </a:ext>
            </a:extLst>
          </p:cNvPr>
          <p:cNvSpPr txBox="1"/>
          <p:nvPr/>
        </p:nvSpPr>
        <p:spPr>
          <a:xfrm>
            <a:off x="298174" y="197198"/>
            <a:ext cx="1175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Szkoła Podstawowa im. Adama Mickiewicza w Brzozie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B54D0E4-D28F-B4AF-31A9-14DDD51CE634}"/>
              </a:ext>
            </a:extLst>
          </p:cNvPr>
          <p:cNvSpPr txBox="1"/>
          <p:nvPr/>
        </p:nvSpPr>
        <p:spPr>
          <a:xfrm>
            <a:off x="1229139" y="1845534"/>
            <a:ext cx="10088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>
                <a:latin typeface="Amasis MT Pro Black" panose="02040A04050005020304" pitchFamily="18" charset="-18"/>
              </a:rPr>
              <a:t>Dziękuję za uwagę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907E179-63A4-9F55-F683-E3E125DC7775}"/>
              </a:ext>
            </a:extLst>
          </p:cNvPr>
          <p:cNvSpPr txBox="1"/>
          <p:nvPr/>
        </p:nvSpPr>
        <p:spPr>
          <a:xfrm>
            <a:off x="5874025" y="5555974"/>
            <a:ext cx="618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masis MT Pro Black" panose="02040A04050005020304" pitchFamily="18" charset="-18"/>
              </a:rPr>
              <a:t>Pedagog mgr Monika Rutkowska </a:t>
            </a:r>
          </a:p>
        </p:txBody>
      </p:sp>
    </p:spTree>
    <p:extLst>
      <p:ext uri="{BB962C8B-B14F-4D97-AF65-F5344CB8AC3E}">
        <p14:creationId xmlns:p14="http://schemas.microsoft.com/office/powerpoint/2010/main" val="2535146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ABC2BBEB-9FC2-6849-5C58-EAD3EE3976E4}"/>
              </a:ext>
            </a:extLst>
          </p:cNvPr>
          <p:cNvGrpSpPr/>
          <p:nvPr/>
        </p:nvGrpSpPr>
        <p:grpSpPr>
          <a:xfrm>
            <a:off x="4998334" y="-4329836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5" name="Romb 24">
              <a:extLst>
                <a:ext uri="{FF2B5EF4-FFF2-40B4-BE49-F238E27FC236}">
                  <a16:creationId xmlns:a16="http://schemas.microsoft.com/office/drawing/2014/main" id="{D8AB5A52-0549-7E33-2B0D-99B494C3B23A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omb 27">
              <a:extLst>
                <a:ext uri="{FF2B5EF4-FFF2-40B4-BE49-F238E27FC236}">
                  <a16:creationId xmlns:a16="http://schemas.microsoft.com/office/drawing/2014/main" id="{D1638DDE-9970-EDAA-2313-BE57EECF2235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Romb 29">
              <a:extLst>
                <a:ext uri="{FF2B5EF4-FFF2-40B4-BE49-F238E27FC236}">
                  <a16:creationId xmlns:a16="http://schemas.microsoft.com/office/drawing/2014/main" id="{62C391C4-7086-D56E-4931-26CA394F809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Romb 45">
              <a:extLst>
                <a:ext uri="{FF2B5EF4-FFF2-40B4-BE49-F238E27FC236}">
                  <a16:creationId xmlns:a16="http://schemas.microsoft.com/office/drawing/2014/main" id="{F5BFB754-5451-8C3D-201B-5BD70B0AEE4A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Romb 46">
              <a:extLst>
                <a:ext uri="{FF2B5EF4-FFF2-40B4-BE49-F238E27FC236}">
                  <a16:creationId xmlns:a16="http://schemas.microsoft.com/office/drawing/2014/main" id="{E6CDCE13-6BAD-E5E6-5535-C1C452E9548E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Romb 48">
              <a:extLst>
                <a:ext uri="{FF2B5EF4-FFF2-40B4-BE49-F238E27FC236}">
                  <a16:creationId xmlns:a16="http://schemas.microsoft.com/office/drawing/2014/main" id="{9692E0EA-C29A-8DEB-B4CB-80272F77148B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Romb 49">
              <a:extLst>
                <a:ext uri="{FF2B5EF4-FFF2-40B4-BE49-F238E27FC236}">
                  <a16:creationId xmlns:a16="http://schemas.microsoft.com/office/drawing/2014/main" id="{F9393412-6887-94C5-6FB8-79BA4453D077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Romb 50">
              <a:extLst>
                <a:ext uri="{FF2B5EF4-FFF2-40B4-BE49-F238E27FC236}">
                  <a16:creationId xmlns:a16="http://schemas.microsoft.com/office/drawing/2014/main" id="{45085B4D-897E-5A57-EFB2-DD40E37038F1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Romb 53">
              <a:extLst>
                <a:ext uri="{FF2B5EF4-FFF2-40B4-BE49-F238E27FC236}">
                  <a16:creationId xmlns:a16="http://schemas.microsoft.com/office/drawing/2014/main" id="{2654A4CE-0435-3405-AAA0-933FC2473F65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omb 54">
              <a:extLst>
                <a:ext uri="{FF2B5EF4-FFF2-40B4-BE49-F238E27FC236}">
                  <a16:creationId xmlns:a16="http://schemas.microsoft.com/office/drawing/2014/main" id="{F0B05673-6C96-0FD1-5EB5-778C99029C3F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omb 55">
              <a:extLst>
                <a:ext uri="{FF2B5EF4-FFF2-40B4-BE49-F238E27FC236}">
                  <a16:creationId xmlns:a16="http://schemas.microsoft.com/office/drawing/2014/main" id="{6259B102-DEF7-0FE1-4422-7A9855C34132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Romb 56">
              <a:extLst>
                <a:ext uri="{FF2B5EF4-FFF2-40B4-BE49-F238E27FC236}">
                  <a16:creationId xmlns:a16="http://schemas.microsoft.com/office/drawing/2014/main" id="{CFE60577-069C-B879-A832-7EBEEC3AA179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omb 57">
              <a:extLst>
                <a:ext uri="{FF2B5EF4-FFF2-40B4-BE49-F238E27FC236}">
                  <a16:creationId xmlns:a16="http://schemas.microsoft.com/office/drawing/2014/main" id="{66DA86A5-6836-0F3B-50F7-C7811A939016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Romb 58">
              <a:extLst>
                <a:ext uri="{FF2B5EF4-FFF2-40B4-BE49-F238E27FC236}">
                  <a16:creationId xmlns:a16="http://schemas.microsoft.com/office/drawing/2014/main" id="{6450AEC2-9C48-A25A-82EC-EB3B211EAE2D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Romb 59">
              <a:extLst>
                <a:ext uri="{FF2B5EF4-FFF2-40B4-BE49-F238E27FC236}">
                  <a16:creationId xmlns:a16="http://schemas.microsoft.com/office/drawing/2014/main" id="{5F584092-865D-2CDB-6F02-50502DA94A5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omb 60">
              <a:extLst>
                <a:ext uri="{FF2B5EF4-FFF2-40B4-BE49-F238E27FC236}">
                  <a16:creationId xmlns:a16="http://schemas.microsoft.com/office/drawing/2014/main" id="{33DF4350-42AB-943D-717D-0298676D5440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Romb 61">
              <a:extLst>
                <a:ext uri="{FF2B5EF4-FFF2-40B4-BE49-F238E27FC236}">
                  <a16:creationId xmlns:a16="http://schemas.microsoft.com/office/drawing/2014/main" id="{F74F7A23-B789-45CA-A1E4-993DF54A1387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Romb 62">
              <a:extLst>
                <a:ext uri="{FF2B5EF4-FFF2-40B4-BE49-F238E27FC236}">
                  <a16:creationId xmlns:a16="http://schemas.microsoft.com/office/drawing/2014/main" id="{EC2401ED-4E96-8EA9-AEE0-6496D7F57AFB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Romb 63">
              <a:extLst>
                <a:ext uri="{FF2B5EF4-FFF2-40B4-BE49-F238E27FC236}">
                  <a16:creationId xmlns:a16="http://schemas.microsoft.com/office/drawing/2014/main" id="{96580AB2-F439-9C1A-2E16-1EA0EB4A1620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39B3E43-115F-9F1F-D9DC-CD81DBC1B61F}"/>
              </a:ext>
            </a:extLst>
          </p:cNvPr>
          <p:cNvSpPr txBox="1"/>
          <p:nvPr/>
        </p:nvSpPr>
        <p:spPr>
          <a:xfrm>
            <a:off x="610534" y="0"/>
            <a:ext cx="5155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latin typeface="Amasis MT Pro Black" panose="02040A04050005020304" pitchFamily="18" charset="-18"/>
              </a:rPr>
              <a:t>Co Internet daje naszym dzieciom </a:t>
            </a:r>
            <a:endParaRPr lang="pl-PL" sz="3200" dirty="0">
              <a:latin typeface="Amasis MT Pro Black" panose="02040A04050005020304" pitchFamily="18" charset="-18"/>
            </a:endParaRPr>
          </a:p>
        </p:txBody>
      </p:sp>
      <p:sp>
        <p:nvSpPr>
          <p:cNvPr id="4" name="Dymek mowy: prostokąt 3">
            <a:extLst>
              <a:ext uri="{FF2B5EF4-FFF2-40B4-BE49-F238E27FC236}">
                <a16:creationId xmlns:a16="http://schemas.microsoft.com/office/drawing/2014/main" id="{5FE1A8BA-EF37-F0D9-9782-1F41AC77B986}"/>
              </a:ext>
            </a:extLst>
          </p:cNvPr>
          <p:cNvSpPr/>
          <p:nvPr/>
        </p:nvSpPr>
        <p:spPr>
          <a:xfrm>
            <a:off x="1162878" y="3289852"/>
            <a:ext cx="2504661" cy="1200715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masis MT Pro Black" panose="02040A04050005020304" pitchFamily="18" charset="-18"/>
              </a:rPr>
              <a:t>Kontakty społeczne </a:t>
            </a:r>
          </a:p>
        </p:txBody>
      </p:sp>
    </p:spTree>
    <p:extLst>
      <p:ext uri="{BB962C8B-B14F-4D97-AF65-F5344CB8AC3E}">
        <p14:creationId xmlns:p14="http://schemas.microsoft.com/office/powerpoint/2010/main" val="2466311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ABC2BBEB-9FC2-6849-5C58-EAD3EE3976E4}"/>
              </a:ext>
            </a:extLst>
          </p:cNvPr>
          <p:cNvGrpSpPr/>
          <p:nvPr/>
        </p:nvGrpSpPr>
        <p:grpSpPr>
          <a:xfrm>
            <a:off x="4998334" y="-4329836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5" name="Romb 24">
              <a:extLst>
                <a:ext uri="{FF2B5EF4-FFF2-40B4-BE49-F238E27FC236}">
                  <a16:creationId xmlns:a16="http://schemas.microsoft.com/office/drawing/2014/main" id="{D8AB5A52-0549-7E33-2B0D-99B494C3B23A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omb 27">
              <a:extLst>
                <a:ext uri="{FF2B5EF4-FFF2-40B4-BE49-F238E27FC236}">
                  <a16:creationId xmlns:a16="http://schemas.microsoft.com/office/drawing/2014/main" id="{D1638DDE-9970-EDAA-2313-BE57EECF2235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Romb 29">
              <a:extLst>
                <a:ext uri="{FF2B5EF4-FFF2-40B4-BE49-F238E27FC236}">
                  <a16:creationId xmlns:a16="http://schemas.microsoft.com/office/drawing/2014/main" id="{62C391C4-7086-D56E-4931-26CA394F809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Romb 45">
              <a:extLst>
                <a:ext uri="{FF2B5EF4-FFF2-40B4-BE49-F238E27FC236}">
                  <a16:creationId xmlns:a16="http://schemas.microsoft.com/office/drawing/2014/main" id="{F5BFB754-5451-8C3D-201B-5BD70B0AEE4A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Romb 46">
              <a:extLst>
                <a:ext uri="{FF2B5EF4-FFF2-40B4-BE49-F238E27FC236}">
                  <a16:creationId xmlns:a16="http://schemas.microsoft.com/office/drawing/2014/main" id="{E6CDCE13-6BAD-E5E6-5535-C1C452E9548E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Romb 48">
              <a:extLst>
                <a:ext uri="{FF2B5EF4-FFF2-40B4-BE49-F238E27FC236}">
                  <a16:creationId xmlns:a16="http://schemas.microsoft.com/office/drawing/2014/main" id="{9692E0EA-C29A-8DEB-B4CB-80272F77148B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Romb 49">
              <a:extLst>
                <a:ext uri="{FF2B5EF4-FFF2-40B4-BE49-F238E27FC236}">
                  <a16:creationId xmlns:a16="http://schemas.microsoft.com/office/drawing/2014/main" id="{F9393412-6887-94C5-6FB8-79BA4453D077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Romb 50">
              <a:extLst>
                <a:ext uri="{FF2B5EF4-FFF2-40B4-BE49-F238E27FC236}">
                  <a16:creationId xmlns:a16="http://schemas.microsoft.com/office/drawing/2014/main" id="{45085B4D-897E-5A57-EFB2-DD40E37038F1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Romb 53">
              <a:extLst>
                <a:ext uri="{FF2B5EF4-FFF2-40B4-BE49-F238E27FC236}">
                  <a16:creationId xmlns:a16="http://schemas.microsoft.com/office/drawing/2014/main" id="{2654A4CE-0435-3405-AAA0-933FC2473F65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omb 54">
              <a:extLst>
                <a:ext uri="{FF2B5EF4-FFF2-40B4-BE49-F238E27FC236}">
                  <a16:creationId xmlns:a16="http://schemas.microsoft.com/office/drawing/2014/main" id="{F0B05673-6C96-0FD1-5EB5-778C99029C3F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omb 55">
              <a:extLst>
                <a:ext uri="{FF2B5EF4-FFF2-40B4-BE49-F238E27FC236}">
                  <a16:creationId xmlns:a16="http://schemas.microsoft.com/office/drawing/2014/main" id="{6259B102-DEF7-0FE1-4422-7A9855C34132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Romb 56">
              <a:extLst>
                <a:ext uri="{FF2B5EF4-FFF2-40B4-BE49-F238E27FC236}">
                  <a16:creationId xmlns:a16="http://schemas.microsoft.com/office/drawing/2014/main" id="{CFE60577-069C-B879-A832-7EBEEC3AA179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omb 57">
              <a:extLst>
                <a:ext uri="{FF2B5EF4-FFF2-40B4-BE49-F238E27FC236}">
                  <a16:creationId xmlns:a16="http://schemas.microsoft.com/office/drawing/2014/main" id="{66DA86A5-6836-0F3B-50F7-C7811A939016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Romb 58">
              <a:extLst>
                <a:ext uri="{FF2B5EF4-FFF2-40B4-BE49-F238E27FC236}">
                  <a16:creationId xmlns:a16="http://schemas.microsoft.com/office/drawing/2014/main" id="{6450AEC2-9C48-A25A-82EC-EB3B211EAE2D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Romb 59">
              <a:extLst>
                <a:ext uri="{FF2B5EF4-FFF2-40B4-BE49-F238E27FC236}">
                  <a16:creationId xmlns:a16="http://schemas.microsoft.com/office/drawing/2014/main" id="{5F584092-865D-2CDB-6F02-50502DA94A5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omb 60">
              <a:extLst>
                <a:ext uri="{FF2B5EF4-FFF2-40B4-BE49-F238E27FC236}">
                  <a16:creationId xmlns:a16="http://schemas.microsoft.com/office/drawing/2014/main" id="{33DF4350-42AB-943D-717D-0298676D5440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Romb 61">
              <a:extLst>
                <a:ext uri="{FF2B5EF4-FFF2-40B4-BE49-F238E27FC236}">
                  <a16:creationId xmlns:a16="http://schemas.microsoft.com/office/drawing/2014/main" id="{F74F7A23-B789-45CA-A1E4-993DF54A1387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Romb 62">
              <a:extLst>
                <a:ext uri="{FF2B5EF4-FFF2-40B4-BE49-F238E27FC236}">
                  <a16:creationId xmlns:a16="http://schemas.microsoft.com/office/drawing/2014/main" id="{EC2401ED-4E96-8EA9-AEE0-6496D7F57AFB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Romb 63">
              <a:extLst>
                <a:ext uri="{FF2B5EF4-FFF2-40B4-BE49-F238E27FC236}">
                  <a16:creationId xmlns:a16="http://schemas.microsoft.com/office/drawing/2014/main" id="{96580AB2-F439-9C1A-2E16-1EA0EB4A1620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39B3E43-115F-9F1F-D9DC-CD81DBC1B61F}"/>
              </a:ext>
            </a:extLst>
          </p:cNvPr>
          <p:cNvSpPr txBox="1"/>
          <p:nvPr/>
        </p:nvSpPr>
        <p:spPr>
          <a:xfrm>
            <a:off x="610534" y="0"/>
            <a:ext cx="5155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latin typeface="Amasis MT Pro Black" panose="02040A04050005020304" pitchFamily="18" charset="-18"/>
              </a:rPr>
              <a:t>Co Internet daje naszym dzieciom </a:t>
            </a:r>
            <a:endParaRPr lang="pl-PL" sz="3200" dirty="0">
              <a:latin typeface="Amasis MT Pro Black" panose="02040A04050005020304" pitchFamily="18" charset="-18"/>
            </a:endParaRPr>
          </a:p>
        </p:txBody>
      </p:sp>
      <p:sp>
        <p:nvSpPr>
          <p:cNvPr id="4" name="Dymek mowy: prostokąt 3">
            <a:extLst>
              <a:ext uri="{FF2B5EF4-FFF2-40B4-BE49-F238E27FC236}">
                <a16:creationId xmlns:a16="http://schemas.microsoft.com/office/drawing/2014/main" id="{5FE1A8BA-EF37-F0D9-9782-1F41AC77B986}"/>
              </a:ext>
            </a:extLst>
          </p:cNvPr>
          <p:cNvSpPr/>
          <p:nvPr/>
        </p:nvSpPr>
        <p:spPr>
          <a:xfrm>
            <a:off x="1162878" y="3289852"/>
            <a:ext cx="2504661" cy="1200715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masis MT Pro Black" panose="02040A04050005020304" pitchFamily="18" charset="-18"/>
              </a:rPr>
              <a:t>Kontakty społeczne </a:t>
            </a:r>
          </a:p>
        </p:txBody>
      </p:sp>
      <p:sp>
        <p:nvSpPr>
          <p:cNvPr id="5" name="Dymek mowy: owalny 4">
            <a:extLst>
              <a:ext uri="{FF2B5EF4-FFF2-40B4-BE49-F238E27FC236}">
                <a16:creationId xmlns:a16="http://schemas.microsoft.com/office/drawing/2014/main" id="{EB3525C4-E52E-61C4-7D60-A428882F3D48}"/>
              </a:ext>
            </a:extLst>
          </p:cNvPr>
          <p:cNvSpPr/>
          <p:nvPr/>
        </p:nvSpPr>
        <p:spPr>
          <a:xfrm>
            <a:off x="4611757" y="4035287"/>
            <a:ext cx="2315817" cy="1723095"/>
          </a:xfrm>
          <a:prstGeom prst="wedgeEllipseCallout">
            <a:avLst>
              <a:gd name="adj1" fmla="val 61570"/>
              <a:gd name="adj2" fmla="val 45772"/>
            </a:avLst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1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masis MT Pro Black" panose="02040A04050005020304" pitchFamily="18" charset="-18"/>
              </a:rPr>
              <a:t>Zdobywanie wiedzy </a:t>
            </a:r>
          </a:p>
        </p:txBody>
      </p:sp>
    </p:spTree>
    <p:extLst>
      <p:ext uri="{BB962C8B-B14F-4D97-AF65-F5344CB8AC3E}">
        <p14:creationId xmlns:p14="http://schemas.microsoft.com/office/powerpoint/2010/main" val="181012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ABC2BBEB-9FC2-6849-5C58-EAD3EE3976E4}"/>
              </a:ext>
            </a:extLst>
          </p:cNvPr>
          <p:cNvGrpSpPr/>
          <p:nvPr/>
        </p:nvGrpSpPr>
        <p:grpSpPr>
          <a:xfrm>
            <a:off x="4998334" y="-4329836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5" name="Romb 24">
              <a:extLst>
                <a:ext uri="{FF2B5EF4-FFF2-40B4-BE49-F238E27FC236}">
                  <a16:creationId xmlns:a16="http://schemas.microsoft.com/office/drawing/2014/main" id="{D8AB5A52-0549-7E33-2B0D-99B494C3B23A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omb 27">
              <a:extLst>
                <a:ext uri="{FF2B5EF4-FFF2-40B4-BE49-F238E27FC236}">
                  <a16:creationId xmlns:a16="http://schemas.microsoft.com/office/drawing/2014/main" id="{D1638DDE-9970-EDAA-2313-BE57EECF2235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Romb 29">
              <a:extLst>
                <a:ext uri="{FF2B5EF4-FFF2-40B4-BE49-F238E27FC236}">
                  <a16:creationId xmlns:a16="http://schemas.microsoft.com/office/drawing/2014/main" id="{62C391C4-7086-D56E-4931-26CA394F809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Romb 45">
              <a:extLst>
                <a:ext uri="{FF2B5EF4-FFF2-40B4-BE49-F238E27FC236}">
                  <a16:creationId xmlns:a16="http://schemas.microsoft.com/office/drawing/2014/main" id="{F5BFB754-5451-8C3D-201B-5BD70B0AEE4A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Romb 46">
              <a:extLst>
                <a:ext uri="{FF2B5EF4-FFF2-40B4-BE49-F238E27FC236}">
                  <a16:creationId xmlns:a16="http://schemas.microsoft.com/office/drawing/2014/main" id="{E6CDCE13-6BAD-E5E6-5535-C1C452E9548E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Romb 48">
              <a:extLst>
                <a:ext uri="{FF2B5EF4-FFF2-40B4-BE49-F238E27FC236}">
                  <a16:creationId xmlns:a16="http://schemas.microsoft.com/office/drawing/2014/main" id="{9692E0EA-C29A-8DEB-B4CB-80272F77148B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Romb 49">
              <a:extLst>
                <a:ext uri="{FF2B5EF4-FFF2-40B4-BE49-F238E27FC236}">
                  <a16:creationId xmlns:a16="http://schemas.microsoft.com/office/drawing/2014/main" id="{F9393412-6887-94C5-6FB8-79BA4453D077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Romb 50">
              <a:extLst>
                <a:ext uri="{FF2B5EF4-FFF2-40B4-BE49-F238E27FC236}">
                  <a16:creationId xmlns:a16="http://schemas.microsoft.com/office/drawing/2014/main" id="{45085B4D-897E-5A57-EFB2-DD40E37038F1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Romb 53">
              <a:extLst>
                <a:ext uri="{FF2B5EF4-FFF2-40B4-BE49-F238E27FC236}">
                  <a16:creationId xmlns:a16="http://schemas.microsoft.com/office/drawing/2014/main" id="{2654A4CE-0435-3405-AAA0-933FC2473F65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omb 54">
              <a:extLst>
                <a:ext uri="{FF2B5EF4-FFF2-40B4-BE49-F238E27FC236}">
                  <a16:creationId xmlns:a16="http://schemas.microsoft.com/office/drawing/2014/main" id="{F0B05673-6C96-0FD1-5EB5-778C99029C3F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omb 55">
              <a:extLst>
                <a:ext uri="{FF2B5EF4-FFF2-40B4-BE49-F238E27FC236}">
                  <a16:creationId xmlns:a16="http://schemas.microsoft.com/office/drawing/2014/main" id="{6259B102-DEF7-0FE1-4422-7A9855C34132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Romb 56">
              <a:extLst>
                <a:ext uri="{FF2B5EF4-FFF2-40B4-BE49-F238E27FC236}">
                  <a16:creationId xmlns:a16="http://schemas.microsoft.com/office/drawing/2014/main" id="{CFE60577-069C-B879-A832-7EBEEC3AA179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omb 57">
              <a:extLst>
                <a:ext uri="{FF2B5EF4-FFF2-40B4-BE49-F238E27FC236}">
                  <a16:creationId xmlns:a16="http://schemas.microsoft.com/office/drawing/2014/main" id="{66DA86A5-6836-0F3B-50F7-C7811A939016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Romb 58">
              <a:extLst>
                <a:ext uri="{FF2B5EF4-FFF2-40B4-BE49-F238E27FC236}">
                  <a16:creationId xmlns:a16="http://schemas.microsoft.com/office/drawing/2014/main" id="{6450AEC2-9C48-A25A-82EC-EB3B211EAE2D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Romb 59">
              <a:extLst>
                <a:ext uri="{FF2B5EF4-FFF2-40B4-BE49-F238E27FC236}">
                  <a16:creationId xmlns:a16="http://schemas.microsoft.com/office/drawing/2014/main" id="{5F584092-865D-2CDB-6F02-50502DA94A5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omb 60">
              <a:extLst>
                <a:ext uri="{FF2B5EF4-FFF2-40B4-BE49-F238E27FC236}">
                  <a16:creationId xmlns:a16="http://schemas.microsoft.com/office/drawing/2014/main" id="{33DF4350-42AB-943D-717D-0298676D5440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Romb 61">
              <a:extLst>
                <a:ext uri="{FF2B5EF4-FFF2-40B4-BE49-F238E27FC236}">
                  <a16:creationId xmlns:a16="http://schemas.microsoft.com/office/drawing/2014/main" id="{F74F7A23-B789-45CA-A1E4-993DF54A1387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Romb 62">
              <a:extLst>
                <a:ext uri="{FF2B5EF4-FFF2-40B4-BE49-F238E27FC236}">
                  <a16:creationId xmlns:a16="http://schemas.microsoft.com/office/drawing/2014/main" id="{EC2401ED-4E96-8EA9-AEE0-6496D7F57AFB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Romb 63">
              <a:extLst>
                <a:ext uri="{FF2B5EF4-FFF2-40B4-BE49-F238E27FC236}">
                  <a16:creationId xmlns:a16="http://schemas.microsoft.com/office/drawing/2014/main" id="{96580AB2-F439-9C1A-2E16-1EA0EB4A1620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39B3E43-115F-9F1F-D9DC-CD81DBC1B61F}"/>
              </a:ext>
            </a:extLst>
          </p:cNvPr>
          <p:cNvSpPr txBox="1"/>
          <p:nvPr/>
        </p:nvSpPr>
        <p:spPr>
          <a:xfrm>
            <a:off x="610534" y="0"/>
            <a:ext cx="5155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latin typeface="Amasis MT Pro Black" panose="02040A04050005020304" pitchFamily="18" charset="-18"/>
              </a:rPr>
              <a:t>Co Internet daje naszym dzieciom </a:t>
            </a:r>
            <a:endParaRPr lang="pl-PL" sz="3200" dirty="0">
              <a:latin typeface="Amasis MT Pro Black" panose="02040A04050005020304" pitchFamily="18" charset="-18"/>
            </a:endParaRPr>
          </a:p>
        </p:txBody>
      </p:sp>
      <p:sp>
        <p:nvSpPr>
          <p:cNvPr id="4" name="Dymek mowy: prostokąt 3">
            <a:extLst>
              <a:ext uri="{FF2B5EF4-FFF2-40B4-BE49-F238E27FC236}">
                <a16:creationId xmlns:a16="http://schemas.microsoft.com/office/drawing/2014/main" id="{5FE1A8BA-EF37-F0D9-9782-1F41AC77B986}"/>
              </a:ext>
            </a:extLst>
          </p:cNvPr>
          <p:cNvSpPr/>
          <p:nvPr/>
        </p:nvSpPr>
        <p:spPr>
          <a:xfrm>
            <a:off x="1162878" y="3289852"/>
            <a:ext cx="2504661" cy="1200715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masis MT Pro Black" panose="02040A04050005020304" pitchFamily="18" charset="-18"/>
              </a:rPr>
              <a:t>Kontakty społeczne </a:t>
            </a:r>
          </a:p>
        </p:txBody>
      </p:sp>
      <p:sp>
        <p:nvSpPr>
          <p:cNvPr id="5" name="Dymek mowy: owalny 4">
            <a:extLst>
              <a:ext uri="{FF2B5EF4-FFF2-40B4-BE49-F238E27FC236}">
                <a16:creationId xmlns:a16="http://schemas.microsoft.com/office/drawing/2014/main" id="{EB3525C4-E52E-61C4-7D60-A428882F3D48}"/>
              </a:ext>
            </a:extLst>
          </p:cNvPr>
          <p:cNvSpPr/>
          <p:nvPr/>
        </p:nvSpPr>
        <p:spPr>
          <a:xfrm>
            <a:off x="4611757" y="4035287"/>
            <a:ext cx="2315817" cy="1723095"/>
          </a:xfrm>
          <a:prstGeom prst="wedgeEllipseCallout">
            <a:avLst>
              <a:gd name="adj1" fmla="val 61570"/>
              <a:gd name="adj2" fmla="val 457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masis MT Pro Black" panose="02040A04050005020304" pitchFamily="18" charset="-18"/>
              </a:rPr>
              <a:t>Zdobywanie wiedzy </a:t>
            </a:r>
          </a:p>
        </p:txBody>
      </p:sp>
      <p:sp>
        <p:nvSpPr>
          <p:cNvPr id="6" name="Dymek myśli: chmurka 5">
            <a:extLst>
              <a:ext uri="{FF2B5EF4-FFF2-40B4-BE49-F238E27FC236}">
                <a16:creationId xmlns:a16="http://schemas.microsoft.com/office/drawing/2014/main" id="{E02DD450-4378-B11D-74B6-48024CC1BA27}"/>
              </a:ext>
            </a:extLst>
          </p:cNvPr>
          <p:cNvSpPr/>
          <p:nvPr/>
        </p:nvSpPr>
        <p:spPr>
          <a:xfrm>
            <a:off x="9175810" y="3429000"/>
            <a:ext cx="2464904" cy="1858617"/>
          </a:xfrm>
          <a:prstGeom prst="cloudCallout">
            <a:avLst/>
          </a:prstGeom>
          <a:solidFill>
            <a:schemeClr val="accent6">
              <a:lumMod val="40000"/>
              <a:lumOff val="60000"/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masis MT Pro Black" panose="02040A04050005020304" pitchFamily="18" charset="-18"/>
              </a:rPr>
              <a:t>Rozrywkę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6215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ABC2BBEB-9FC2-6849-5C58-EAD3EE3976E4}"/>
              </a:ext>
            </a:extLst>
          </p:cNvPr>
          <p:cNvGrpSpPr/>
          <p:nvPr/>
        </p:nvGrpSpPr>
        <p:grpSpPr>
          <a:xfrm>
            <a:off x="4998334" y="-4329836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5" name="Romb 24">
              <a:extLst>
                <a:ext uri="{FF2B5EF4-FFF2-40B4-BE49-F238E27FC236}">
                  <a16:creationId xmlns:a16="http://schemas.microsoft.com/office/drawing/2014/main" id="{D8AB5A52-0549-7E33-2B0D-99B494C3B23A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omb 27">
              <a:extLst>
                <a:ext uri="{FF2B5EF4-FFF2-40B4-BE49-F238E27FC236}">
                  <a16:creationId xmlns:a16="http://schemas.microsoft.com/office/drawing/2014/main" id="{D1638DDE-9970-EDAA-2313-BE57EECF2235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Romb 29">
              <a:extLst>
                <a:ext uri="{FF2B5EF4-FFF2-40B4-BE49-F238E27FC236}">
                  <a16:creationId xmlns:a16="http://schemas.microsoft.com/office/drawing/2014/main" id="{62C391C4-7086-D56E-4931-26CA394F809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Romb 45">
              <a:extLst>
                <a:ext uri="{FF2B5EF4-FFF2-40B4-BE49-F238E27FC236}">
                  <a16:creationId xmlns:a16="http://schemas.microsoft.com/office/drawing/2014/main" id="{F5BFB754-5451-8C3D-201B-5BD70B0AEE4A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Romb 46">
              <a:extLst>
                <a:ext uri="{FF2B5EF4-FFF2-40B4-BE49-F238E27FC236}">
                  <a16:creationId xmlns:a16="http://schemas.microsoft.com/office/drawing/2014/main" id="{E6CDCE13-6BAD-E5E6-5535-C1C452E9548E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Romb 48">
              <a:extLst>
                <a:ext uri="{FF2B5EF4-FFF2-40B4-BE49-F238E27FC236}">
                  <a16:creationId xmlns:a16="http://schemas.microsoft.com/office/drawing/2014/main" id="{9692E0EA-C29A-8DEB-B4CB-80272F77148B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Romb 49">
              <a:extLst>
                <a:ext uri="{FF2B5EF4-FFF2-40B4-BE49-F238E27FC236}">
                  <a16:creationId xmlns:a16="http://schemas.microsoft.com/office/drawing/2014/main" id="{F9393412-6887-94C5-6FB8-79BA4453D077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Romb 50">
              <a:extLst>
                <a:ext uri="{FF2B5EF4-FFF2-40B4-BE49-F238E27FC236}">
                  <a16:creationId xmlns:a16="http://schemas.microsoft.com/office/drawing/2014/main" id="{45085B4D-897E-5A57-EFB2-DD40E37038F1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Romb 53">
              <a:extLst>
                <a:ext uri="{FF2B5EF4-FFF2-40B4-BE49-F238E27FC236}">
                  <a16:creationId xmlns:a16="http://schemas.microsoft.com/office/drawing/2014/main" id="{2654A4CE-0435-3405-AAA0-933FC2473F65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omb 54">
              <a:extLst>
                <a:ext uri="{FF2B5EF4-FFF2-40B4-BE49-F238E27FC236}">
                  <a16:creationId xmlns:a16="http://schemas.microsoft.com/office/drawing/2014/main" id="{F0B05673-6C96-0FD1-5EB5-778C99029C3F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omb 55">
              <a:extLst>
                <a:ext uri="{FF2B5EF4-FFF2-40B4-BE49-F238E27FC236}">
                  <a16:creationId xmlns:a16="http://schemas.microsoft.com/office/drawing/2014/main" id="{6259B102-DEF7-0FE1-4422-7A9855C34132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Romb 56">
              <a:extLst>
                <a:ext uri="{FF2B5EF4-FFF2-40B4-BE49-F238E27FC236}">
                  <a16:creationId xmlns:a16="http://schemas.microsoft.com/office/drawing/2014/main" id="{CFE60577-069C-B879-A832-7EBEEC3AA179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omb 57">
              <a:extLst>
                <a:ext uri="{FF2B5EF4-FFF2-40B4-BE49-F238E27FC236}">
                  <a16:creationId xmlns:a16="http://schemas.microsoft.com/office/drawing/2014/main" id="{66DA86A5-6836-0F3B-50F7-C7811A939016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Romb 58">
              <a:extLst>
                <a:ext uri="{FF2B5EF4-FFF2-40B4-BE49-F238E27FC236}">
                  <a16:creationId xmlns:a16="http://schemas.microsoft.com/office/drawing/2014/main" id="{6450AEC2-9C48-A25A-82EC-EB3B211EAE2D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Romb 59">
              <a:extLst>
                <a:ext uri="{FF2B5EF4-FFF2-40B4-BE49-F238E27FC236}">
                  <a16:creationId xmlns:a16="http://schemas.microsoft.com/office/drawing/2014/main" id="{5F584092-865D-2CDB-6F02-50502DA94A5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omb 60">
              <a:extLst>
                <a:ext uri="{FF2B5EF4-FFF2-40B4-BE49-F238E27FC236}">
                  <a16:creationId xmlns:a16="http://schemas.microsoft.com/office/drawing/2014/main" id="{33DF4350-42AB-943D-717D-0298676D5440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Romb 61">
              <a:extLst>
                <a:ext uri="{FF2B5EF4-FFF2-40B4-BE49-F238E27FC236}">
                  <a16:creationId xmlns:a16="http://schemas.microsoft.com/office/drawing/2014/main" id="{F74F7A23-B789-45CA-A1E4-993DF54A1387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Romb 62">
              <a:extLst>
                <a:ext uri="{FF2B5EF4-FFF2-40B4-BE49-F238E27FC236}">
                  <a16:creationId xmlns:a16="http://schemas.microsoft.com/office/drawing/2014/main" id="{EC2401ED-4E96-8EA9-AEE0-6496D7F57AFB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Romb 63">
              <a:extLst>
                <a:ext uri="{FF2B5EF4-FFF2-40B4-BE49-F238E27FC236}">
                  <a16:creationId xmlns:a16="http://schemas.microsoft.com/office/drawing/2014/main" id="{96580AB2-F439-9C1A-2E16-1EA0EB4A1620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39B3E43-115F-9F1F-D9DC-CD81DBC1B61F}"/>
              </a:ext>
            </a:extLst>
          </p:cNvPr>
          <p:cNvSpPr txBox="1"/>
          <p:nvPr/>
        </p:nvSpPr>
        <p:spPr>
          <a:xfrm>
            <a:off x="610534" y="0"/>
            <a:ext cx="5155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latin typeface="Amasis MT Pro Black" panose="02040A04050005020304" pitchFamily="18" charset="-18"/>
              </a:rPr>
              <a:t>Co Internet daje naszym dzieciom </a:t>
            </a:r>
            <a:endParaRPr lang="pl-PL" sz="3200" dirty="0">
              <a:latin typeface="Amasis MT Pro Black" panose="02040A04050005020304" pitchFamily="18" charset="-18"/>
            </a:endParaRPr>
          </a:p>
        </p:txBody>
      </p:sp>
      <p:sp>
        <p:nvSpPr>
          <p:cNvPr id="4" name="Dymek mowy: prostokąt 3">
            <a:extLst>
              <a:ext uri="{FF2B5EF4-FFF2-40B4-BE49-F238E27FC236}">
                <a16:creationId xmlns:a16="http://schemas.microsoft.com/office/drawing/2014/main" id="{5FE1A8BA-EF37-F0D9-9782-1F41AC77B986}"/>
              </a:ext>
            </a:extLst>
          </p:cNvPr>
          <p:cNvSpPr/>
          <p:nvPr/>
        </p:nvSpPr>
        <p:spPr>
          <a:xfrm>
            <a:off x="1162878" y="3289852"/>
            <a:ext cx="2504661" cy="1200715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masis MT Pro Black" panose="02040A04050005020304" pitchFamily="18" charset="-18"/>
              </a:rPr>
              <a:t>Kontakty społeczne </a:t>
            </a:r>
          </a:p>
        </p:txBody>
      </p:sp>
      <p:sp>
        <p:nvSpPr>
          <p:cNvPr id="5" name="Dymek mowy: owalny 4">
            <a:extLst>
              <a:ext uri="{FF2B5EF4-FFF2-40B4-BE49-F238E27FC236}">
                <a16:creationId xmlns:a16="http://schemas.microsoft.com/office/drawing/2014/main" id="{EB3525C4-E52E-61C4-7D60-A428882F3D48}"/>
              </a:ext>
            </a:extLst>
          </p:cNvPr>
          <p:cNvSpPr/>
          <p:nvPr/>
        </p:nvSpPr>
        <p:spPr>
          <a:xfrm>
            <a:off x="4611757" y="4035287"/>
            <a:ext cx="2315817" cy="1723095"/>
          </a:xfrm>
          <a:prstGeom prst="wedgeEllipseCallout">
            <a:avLst>
              <a:gd name="adj1" fmla="val 61570"/>
              <a:gd name="adj2" fmla="val 457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masis MT Pro Black" panose="02040A04050005020304" pitchFamily="18" charset="-18"/>
              </a:rPr>
              <a:t>Zdobywanie wiedzy </a:t>
            </a:r>
          </a:p>
        </p:txBody>
      </p:sp>
      <p:sp>
        <p:nvSpPr>
          <p:cNvPr id="6" name="Dymek myśli: chmurka 5">
            <a:extLst>
              <a:ext uri="{FF2B5EF4-FFF2-40B4-BE49-F238E27FC236}">
                <a16:creationId xmlns:a16="http://schemas.microsoft.com/office/drawing/2014/main" id="{E02DD450-4378-B11D-74B6-48024CC1BA27}"/>
              </a:ext>
            </a:extLst>
          </p:cNvPr>
          <p:cNvSpPr/>
          <p:nvPr/>
        </p:nvSpPr>
        <p:spPr>
          <a:xfrm>
            <a:off x="9175810" y="3429000"/>
            <a:ext cx="2464904" cy="1858617"/>
          </a:xfrm>
          <a:prstGeom prst="cloudCallout">
            <a:avLst/>
          </a:prstGeom>
          <a:solidFill>
            <a:schemeClr val="accent6">
              <a:lumMod val="40000"/>
              <a:lumOff val="60000"/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masis MT Pro Black" panose="02040A04050005020304" pitchFamily="18" charset="-18"/>
              </a:rPr>
              <a:t>Rozrywkę</a:t>
            </a:r>
            <a:r>
              <a:rPr lang="pl-PL" dirty="0"/>
              <a:t> </a:t>
            </a:r>
          </a:p>
        </p:txBody>
      </p:sp>
      <p:sp>
        <p:nvSpPr>
          <p:cNvPr id="7" name="Dymek mowy: prostokąt z zaokrąglonymi rogami 6">
            <a:extLst>
              <a:ext uri="{FF2B5EF4-FFF2-40B4-BE49-F238E27FC236}">
                <a16:creationId xmlns:a16="http://schemas.microsoft.com/office/drawing/2014/main" id="{A7645BBE-B5AD-8717-E388-A25A537EA345}"/>
              </a:ext>
            </a:extLst>
          </p:cNvPr>
          <p:cNvSpPr/>
          <p:nvPr/>
        </p:nvSpPr>
        <p:spPr>
          <a:xfrm>
            <a:off x="1156303" y="5287617"/>
            <a:ext cx="2414435" cy="1299240"/>
          </a:xfrm>
          <a:prstGeom prst="wedgeRoundRectCallout">
            <a:avLst>
              <a:gd name="adj1" fmla="val 327015"/>
              <a:gd name="adj2" fmla="val 33430"/>
              <a:gd name="adj3" fmla="val 16667"/>
            </a:avLst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masis MT Pro Black" panose="02040A04050005020304" pitchFamily="18" charset="-18"/>
              </a:rPr>
              <a:t>Różnego rodzaju zagrożenia </a:t>
            </a:r>
          </a:p>
        </p:txBody>
      </p:sp>
    </p:spTree>
    <p:extLst>
      <p:ext uri="{BB962C8B-B14F-4D97-AF65-F5344CB8AC3E}">
        <p14:creationId xmlns:p14="http://schemas.microsoft.com/office/powerpoint/2010/main" val="2736450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ABC2BBEB-9FC2-6849-5C58-EAD3EE3976E4}"/>
              </a:ext>
            </a:extLst>
          </p:cNvPr>
          <p:cNvGrpSpPr/>
          <p:nvPr/>
        </p:nvGrpSpPr>
        <p:grpSpPr>
          <a:xfrm>
            <a:off x="4998334" y="-4329836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5" name="Romb 24">
              <a:extLst>
                <a:ext uri="{FF2B5EF4-FFF2-40B4-BE49-F238E27FC236}">
                  <a16:creationId xmlns:a16="http://schemas.microsoft.com/office/drawing/2014/main" id="{D8AB5A52-0549-7E33-2B0D-99B494C3B23A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omb 27">
              <a:extLst>
                <a:ext uri="{FF2B5EF4-FFF2-40B4-BE49-F238E27FC236}">
                  <a16:creationId xmlns:a16="http://schemas.microsoft.com/office/drawing/2014/main" id="{D1638DDE-9970-EDAA-2313-BE57EECF2235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Romb 29">
              <a:extLst>
                <a:ext uri="{FF2B5EF4-FFF2-40B4-BE49-F238E27FC236}">
                  <a16:creationId xmlns:a16="http://schemas.microsoft.com/office/drawing/2014/main" id="{62C391C4-7086-D56E-4931-26CA394F809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Romb 45">
              <a:extLst>
                <a:ext uri="{FF2B5EF4-FFF2-40B4-BE49-F238E27FC236}">
                  <a16:creationId xmlns:a16="http://schemas.microsoft.com/office/drawing/2014/main" id="{F5BFB754-5451-8C3D-201B-5BD70B0AEE4A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Romb 46">
              <a:extLst>
                <a:ext uri="{FF2B5EF4-FFF2-40B4-BE49-F238E27FC236}">
                  <a16:creationId xmlns:a16="http://schemas.microsoft.com/office/drawing/2014/main" id="{E6CDCE13-6BAD-E5E6-5535-C1C452E9548E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Romb 48">
              <a:extLst>
                <a:ext uri="{FF2B5EF4-FFF2-40B4-BE49-F238E27FC236}">
                  <a16:creationId xmlns:a16="http://schemas.microsoft.com/office/drawing/2014/main" id="{9692E0EA-C29A-8DEB-B4CB-80272F77148B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Romb 49">
              <a:extLst>
                <a:ext uri="{FF2B5EF4-FFF2-40B4-BE49-F238E27FC236}">
                  <a16:creationId xmlns:a16="http://schemas.microsoft.com/office/drawing/2014/main" id="{F9393412-6887-94C5-6FB8-79BA4453D077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Romb 50">
              <a:extLst>
                <a:ext uri="{FF2B5EF4-FFF2-40B4-BE49-F238E27FC236}">
                  <a16:creationId xmlns:a16="http://schemas.microsoft.com/office/drawing/2014/main" id="{45085B4D-897E-5A57-EFB2-DD40E37038F1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Romb 53">
              <a:extLst>
                <a:ext uri="{FF2B5EF4-FFF2-40B4-BE49-F238E27FC236}">
                  <a16:creationId xmlns:a16="http://schemas.microsoft.com/office/drawing/2014/main" id="{2654A4CE-0435-3405-AAA0-933FC2473F65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omb 54">
              <a:extLst>
                <a:ext uri="{FF2B5EF4-FFF2-40B4-BE49-F238E27FC236}">
                  <a16:creationId xmlns:a16="http://schemas.microsoft.com/office/drawing/2014/main" id="{F0B05673-6C96-0FD1-5EB5-778C99029C3F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omb 55">
              <a:extLst>
                <a:ext uri="{FF2B5EF4-FFF2-40B4-BE49-F238E27FC236}">
                  <a16:creationId xmlns:a16="http://schemas.microsoft.com/office/drawing/2014/main" id="{6259B102-DEF7-0FE1-4422-7A9855C34132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Romb 56">
              <a:extLst>
                <a:ext uri="{FF2B5EF4-FFF2-40B4-BE49-F238E27FC236}">
                  <a16:creationId xmlns:a16="http://schemas.microsoft.com/office/drawing/2014/main" id="{CFE60577-069C-B879-A832-7EBEEC3AA179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omb 57">
              <a:extLst>
                <a:ext uri="{FF2B5EF4-FFF2-40B4-BE49-F238E27FC236}">
                  <a16:creationId xmlns:a16="http://schemas.microsoft.com/office/drawing/2014/main" id="{66DA86A5-6836-0F3B-50F7-C7811A939016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Romb 58">
              <a:extLst>
                <a:ext uri="{FF2B5EF4-FFF2-40B4-BE49-F238E27FC236}">
                  <a16:creationId xmlns:a16="http://schemas.microsoft.com/office/drawing/2014/main" id="{6450AEC2-9C48-A25A-82EC-EB3B211EAE2D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Romb 59">
              <a:extLst>
                <a:ext uri="{FF2B5EF4-FFF2-40B4-BE49-F238E27FC236}">
                  <a16:creationId xmlns:a16="http://schemas.microsoft.com/office/drawing/2014/main" id="{5F584092-865D-2CDB-6F02-50502DA94A5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omb 60">
              <a:extLst>
                <a:ext uri="{FF2B5EF4-FFF2-40B4-BE49-F238E27FC236}">
                  <a16:creationId xmlns:a16="http://schemas.microsoft.com/office/drawing/2014/main" id="{33DF4350-42AB-943D-717D-0298676D5440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Romb 61">
              <a:extLst>
                <a:ext uri="{FF2B5EF4-FFF2-40B4-BE49-F238E27FC236}">
                  <a16:creationId xmlns:a16="http://schemas.microsoft.com/office/drawing/2014/main" id="{F74F7A23-B789-45CA-A1E4-993DF54A1387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Romb 62">
              <a:extLst>
                <a:ext uri="{FF2B5EF4-FFF2-40B4-BE49-F238E27FC236}">
                  <a16:creationId xmlns:a16="http://schemas.microsoft.com/office/drawing/2014/main" id="{EC2401ED-4E96-8EA9-AEE0-6496D7F57AFB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Romb 63">
              <a:extLst>
                <a:ext uri="{FF2B5EF4-FFF2-40B4-BE49-F238E27FC236}">
                  <a16:creationId xmlns:a16="http://schemas.microsoft.com/office/drawing/2014/main" id="{96580AB2-F439-9C1A-2E16-1EA0EB4A1620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6223311-0430-A99F-60DA-266CC922B286}"/>
              </a:ext>
            </a:extLst>
          </p:cNvPr>
          <p:cNvSpPr txBox="1"/>
          <p:nvPr/>
        </p:nvSpPr>
        <p:spPr>
          <a:xfrm>
            <a:off x="931249" y="482147"/>
            <a:ext cx="508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masis MT Pro Black" panose="02040A04050005020304" pitchFamily="18" charset="-18"/>
                <a:ea typeface="ADLaM Display" panose="02010000000000000000" pitchFamily="2" charset="0"/>
                <a:cs typeface="ADLaM Display" panose="02010000000000000000" pitchFamily="2" charset="0"/>
              </a:rPr>
              <a:t>ZAGROŻENIA</a:t>
            </a:r>
            <a:r>
              <a:rPr lang="pl-PL" dirty="0">
                <a:latin typeface="Amasis MT Pro Black" panose="02040A04050005020304" pitchFamily="18" charset="-18"/>
              </a:rPr>
              <a:t> </a:t>
            </a:r>
            <a:r>
              <a:rPr lang="pl-PL" sz="4400" dirty="0">
                <a:latin typeface="Amasis MT Pro Black" panose="02040A04050005020304" pitchFamily="18" charset="-18"/>
              </a:rPr>
              <a:t>:</a:t>
            </a:r>
            <a:endParaRPr lang="pl-PL" dirty="0">
              <a:latin typeface="Amasis MT Pro Black" panose="02040A04050005020304" pitchFamily="18" charset="-18"/>
            </a:endParaRP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39B3E43-115F-9F1F-D9DC-CD81DBC1B61F}"/>
              </a:ext>
            </a:extLst>
          </p:cNvPr>
          <p:cNvSpPr txBox="1"/>
          <p:nvPr/>
        </p:nvSpPr>
        <p:spPr>
          <a:xfrm>
            <a:off x="1043608" y="168505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03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ABC2BBEB-9FC2-6849-5C58-EAD3EE3976E4}"/>
              </a:ext>
            </a:extLst>
          </p:cNvPr>
          <p:cNvGrpSpPr/>
          <p:nvPr/>
        </p:nvGrpSpPr>
        <p:grpSpPr>
          <a:xfrm>
            <a:off x="4998334" y="-4329836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5" name="Romb 24">
              <a:extLst>
                <a:ext uri="{FF2B5EF4-FFF2-40B4-BE49-F238E27FC236}">
                  <a16:creationId xmlns:a16="http://schemas.microsoft.com/office/drawing/2014/main" id="{D8AB5A52-0549-7E33-2B0D-99B494C3B23A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omb 27">
              <a:extLst>
                <a:ext uri="{FF2B5EF4-FFF2-40B4-BE49-F238E27FC236}">
                  <a16:creationId xmlns:a16="http://schemas.microsoft.com/office/drawing/2014/main" id="{D1638DDE-9970-EDAA-2313-BE57EECF2235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Romb 29">
              <a:extLst>
                <a:ext uri="{FF2B5EF4-FFF2-40B4-BE49-F238E27FC236}">
                  <a16:creationId xmlns:a16="http://schemas.microsoft.com/office/drawing/2014/main" id="{62C391C4-7086-D56E-4931-26CA394F809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Romb 45">
              <a:extLst>
                <a:ext uri="{FF2B5EF4-FFF2-40B4-BE49-F238E27FC236}">
                  <a16:creationId xmlns:a16="http://schemas.microsoft.com/office/drawing/2014/main" id="{F5BFB754-5451-8C3D-201B-5BD70B0AEE4A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Romb 46">
              <a:extLst>
                <a:ext uri="{FF2B5EF4-FFF2-40B4-BE49-F238E27FC236}">
                  <a16:creationId xmlns:a16="http://schemas.microsoft.com/office/drawing/2014/main" id="{E6CDCE13-6BAD-E5E6-5535-C1C452E9548E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Romb 48">
              <a:extLst>
                <a:ext uri="{FF2B5EF4-FFF2-40B4-BE49-F238E27FC236}">
                  <a16:creationId xmlns:a16="http://schemas.microsoft.com/office/drawing/2014/main" id="{9692E0EA-C29A-8DEB-B4CB-80272F77148B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Romb 49">
              <a:extLst>
                <a:ext uri="{FF2B5EF4-FFF2-40B4-BE49-F238E27FC236}">
                  <a16:creationId xmlns:a16="http://schemas.microsoft.com/office/drawing/2014/main" id="{F9393412-6887-94C5-6FB8-79BA4453D077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Romb 50">
              <a:extLst>
                <a:ext uri="{FF2B5EF4-FFF2-40B4-BE49-F238E27FC236}">
                  <a16:creationId xmlns:a16="http://schemas.microsoft.com/office/drawing/2014/main" id="{45085B4D-897E-5A57-EFB2-DD40E37038F1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Romb 53">
              <a:extLst>
                <a:ext uri="{FF2B5EF4-FFF2-40B4-BE49-F238E27FC236}">
                  <a16:creationId xmlns:a16="http://schemas.microsoft.com/office/drawing/2014/main" id="{2654A4CE-0435-3405-AAA0-933FC2473F65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omb 54">
              <a:extLst>
                <a:ext uri="{FF2B5EF4-FFF2-40B4-BE49-F238E27FC236}">
                  <a16:creationId xmlns:a16="http://schemas.microsoft.com/office/drawing/2014/main" id="{F0B05673-6C96-0FD1-5EB5-778C99029C3F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omb 55">
              <a:extLst>
                <a:ext uri="{FF2B5EF4-FFF2-40B4-BE49-F238E27FC236}">
                  <a16:creationId xmlns:a16="http://schemas.microsoft.com/office/drawing/2014/main" id="{6259B102-DEF7-0FE1-4422-7A9855C34132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Romb 56">
              <a:extLst>
                <a:ext uri="{FF2B5EF4-FFF2-40B4-BE49-F238E27FC236}">
                  <a16:creationId xmlns:a16="http://schemas.microsoft.com/office/drawing/2014/main" id="{CFE60577-069C-B879-A832-7EBEEC3AA179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omb 57">
              <a:extLst>
                <a:ext uri="{FF2B5EF4-FFF2-40B4-BE49-F238E27FC236}">
                  <a16:creationId xmlns:a16="http://schemas.microsoft.com/office/drawing/2014/main" id="{66DA86A5-6836-0F3B-50F7-C7811A939016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Romb 58">
              <a:extLst>
                <a:ext uri="{FF2B5EF4-FFF2-40B4-BE49-F238E27FC236}">
                  <a16:creationId xmlns:a16="http://schemas.microsoft.com/office/drawing/2014/main" id="{6450AEC2-9C48-A25A-82EC-EB3B211EAE2D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Romb 59">
              <a:extLst>
                <a:ext uri="{FF2B5EF4-FFF2-40B4-BE49-F238E27FC236}">
                  <a16:creationId xmlns:a16="http://schemas.microsoft.com/office/drawing/2014/main" id="{5F584092-865D-2CDB-6F02-50502DA94A5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omb 60">
              <a:extLst>
                <a:ext uri="{FF2B5EF4-FFF2-40B4-BE49-F238E27FC236}">
                  <a16:creationId xmlns:a16="http://schemas.microsoft.com/office/drawing/2014/main" id="{33DF4350-42AB-943D-717D-0298676D5440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Romb 61">
              <a:extLst>
                <a:ext uri="{FF2B5EF4-FFF2-40B4-BE49-F238E27FC236}">
                  <a16:creationId xmlns:a16="http://schemas.microsoft.com/office/drawing/2014/main" id="{F74F7A23-B789-45CA-A1E4-993DF54A1387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Romb 62">
              <a:extLst>
                <a:ext uri="{FF2B5EF4-FFF2-40B4-BE49-F238E27FC236}">
                  <a16:creationId xmlns:a16="http://schemas.microsoft.com/office/drawing/2014/main" id="{EC2401ED-4E96-8EA9-AEE0-6496D7F57AFB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Romb 63">
              <a:extLst>
                <a:ext uri="{FF2B5EF4-FFF2-40B4-BE49-F238E27FC236}">
                  <a16:creationId xmlns:a16="http://schemas.microsoft.com/office/drawing/2014/main" id="{96580AB2-F439-9C1A-2E16-1EA0EB4A1620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6223311-0430-A99F-60DA-266CC922B286}"/>
              </a:ext>
            </a:extLst>
          </p:cNvPr>
          <p:cNvSpPr txBox="1"/>
          <p:nvPr/>
        </p:nvSpPr>
        <p:spPr>
          <a:xfrm>
            <a:off x="931249" y="482147"/>
            <a:ext cx="508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masis MT Pro Black" panose="02040A04050005020304" pitchFamily="18" charset="-18"/>
                <a:ea typeface="ADLaM Display" panose="02010000000000000000" pitchFamily="2" charset="0"/>
                <a:cs typeface="ADLaM Display" panose="02010000000000000000" pitchFamily="2" charset="0"/>
              </a:rPr>
              <a:t>ZAGROŻENIA</a:t>
            </a:r>
            <a:r>
              <a:rPr lang="pl-PL" dirty="0">
                <a:latin typeface="Amasis MT Pro Black" panose="02040A04050005020304" pitchFamily="18" charset="-18"/>
              </a:rPr>
              <a:t> </a:t>
            </a:r>
            <a:r>
              <a:rPr lang="pl-PL" sz="4400" dirty="0">
                <a:latin typeface="Amasis MT Pro Black" panose="02040A04050005020304" pitchFamily="18" charset="-18"/>
              </a:rPr>
              <a:t>:</a:t>
            </a:r>
            <a:endParaRPr lang="pl-PL" dirty="0">
              <a:latin typeface="Amasis MT Pro Black" panose="02040A04050005020304" pitchFamily="18" charset="-18"/>
            </a:endParaRP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39B3E43-115F-9F1F-D9DC-CD81DBC1B61F}"/>
              </a:ext>
            </a:extLst>
          </p:cNvPr>
          <p:cNvSpPr txBox="1"/>
          <p:nvPr/>
        </p:nvSpPr>
        <p:spPr>
          <a:xfrm>
            <a:off x="1043608" y="168505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CYBERPRZEMOC</a:t>
            </a:r>
          </a:p>
        </p:txBody>
      </p:sp>
    </p:spTree>
    <p:extLst>
      <p:ext uri="{BB962C8B-B14F-4D97-AF65-F5344CB8AC3E}">
        <p14:creationId xmlns:p14="http://schemas.microsoft.com/office/powerpoint/2010/main" val="98090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8FD33-1AD0-50A3-E7DF-6F20E6A6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15673" y="2212727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2C3E4-FE9B-3827-4C09-3224B82A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15800" y="82569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ABC2BBEB-9FC2-6849-5C58-EAD3EE3976E4}"/>
              </a:ext>
            </a:extLst>
          </p:cNvPr>
          <p:cNvGrpSpPr/>
          <p:nvPr/>
        </p:nvGrpSpPr>
        <p:grpSpPr>
          <a:xfrm>
            <a:off x="4998334" y="-4329836"/>
            <a:ext cx="9760706" cy="8030372"/>
            <a:chOff x="6259316" y="-4923479"/>
            <a:chExt cx="10968990" cy="13898307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5" name="Romb 24">
              <a:extLst>
                <a:ext uri="{FF2B5EF4-FFF2-40B4-BE49-F238E27FC236}">
                  <a16:creationId xmlns:a16="http://schemas.microsoft.com/office/drawing/2014/main" id="{D8AB5A52-0549-7E33-2B0D-99B494C3B23A}"/>
                </a:ext>
              </a:extLst>
            </p:cNvPr>
            <p:cNvSpPr/>
            <p:nvPr/>
          </p:nvSpPr>
          <p:spPr>
            <a:xfrm>
              <a:off x="6278881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Romb 27">
              <a:extLst>
                <a:ext uri="{FF2B5EF4-FFF2-40B4-BE49-F238E27FC236}">
                  <a16:creationId xmlns:a16="http://schemas.microsoft.com/office/drawing/2014/main" id="{D1638DDE-9970-EDAA-2313-BE57EECF2235}"/>
                </a:ext>
              </a:extLst>
            </p:cNvPr>
            <p:cNvSpPr/>
            <p:nvPr/>
          </p:nvSpPr>
          <p:spPr>
            <a:xfrm>
              <a:off x="9462830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Romb 29">
              <a:extLst>
                <a:ext uri="{FF2B5EF4-FFF2-40B4-BE49-F238E27FC236}">
                  <a16:creationId xmlns:a16="http://schemas.microsoft.com/office/drawing/2014/main" id="{62C391C4-7086-D56E-4931-26CA394F809F}"/>
                </a:ext>
              </a:extLst>
            </p:cNvPr>
            <p:cNvSpPr/>
            <p:nvPr/>
          </p:nvSpPr>
          <p:spPr>
            <a:xfrm>
              <a:off x="7863494" y="131694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Romb 45">
              <a:extLst>
                <a:ext uri="{FF2B5EF4-FFF2-40B4-BE49-F238E27FC236}">
                  <a16:creationId xmlns:a16="http://schemas.microsoft.com/office/drawing/2014/main" id="{F5BFB754-5451-8C3D-201B-5BD70B0AEE4A}"/>
                </a:ext>
              </a:extLst>
            </p:cNvPr>
            <p:cNvSpPr/>
            <p:nvPr/>
          </p:nvSpPr>
          <p:spPr>
            <a:xfrm>
              <a:off x="6278881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Romb 46">
              <a:extLst>
                <a:ext uri="{FF2B5EF4-FFF2-40B4-BE49-F238E27FC236}">
                  <a16:creationId xmlns:a16="http://schemas.microsoft.com/office/drawing/2014/main" id="{E6CDCE13-6BAD-E5E6-5535-C1C452E9548E}"/>
                </a:ext>
              </a:extLst>
            </p:cNvPr>
            <p:cNvSpPr/>
            <p:nvPr/>
          </p:nvSpPr>
          <p:spPr>
            <a:xfrm>
              <a:off x="9462830" y="5992637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Romb 48">
              <a:extLst>
                <a:ext uri="{FF2B5EF4-FFF2-40B4-BE49-F238E27FC236}">
                  <a16:creationId xmlns:a16="http://schemas.microsoft.com/office/drawing/2014/main" id="{9692E0EA-C29A-8DEB-B4CB-80272F77148B}"/>
                </a:ext>
              </a:extLst>
            </p:cNvPr>
            <p:cNvSpPr/>
            <p:nvPr/>
          </p:nvSpPr>
          <p:spPr>
            <a:xfrm>
              <a:off x="7863494" y="443407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Romb 49">
              <a:extLst>
                <a:ext uri="{FF2B5EF4-FFF2-40B4-BE49-F238E27FC236}">
                  <a16:creationId xmlns:a16="http://schemas.microsoft.com/office/drawing/2014/main" id="{F9393412-6887-94C5-6FB8-79BA4453D077}"/>
                </a:ext>
              </a:extLst>
            </p:cNvPr>
            <p:cNvSpPr/>
            <p:nvPr/>
          </p:nvSpPr>
          <p:spPr>
            <a:xfrm>
              <a:off x="11062166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Romb 50">
              <a:extLst>
                <a:ext uri="{FF2B5EF4-FFF2-40B4-BE49-F238E27FC236}">
                  <a16:creationId xmlns:a16="http://schemas.microsoft.com/office/drawing/2014/main" id="{45085B4D-897E-5A57-EFB2-DD40E37038F1}"/>
                </a:ext>
              </a:extLst>
            </p:cNvPr>
            <p:cNvSpPr/>
            <p:nvPr/>
          </p:nvSpPr>
          <p:spPr>
            <a:xfrm>
              <a:off x="14246115" y="1316944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Romb 53">
              <a:extLst>
                <a:ext uri="{FF2B5EF4-FFF2-40B4-BE49-F238E27FC236}">
                  <a16:creationId xmlns:a16="http://schemas.microsoft.com/office/drawing/2014/main" id="{2654A4CE-0435-3405-AAA0-933FC2473F65}"/>
                </a:ext>
              </a:extLst>
            </p:cNvPr>
            <p:cNvSpPr/>
            <p:nvPr/>
          </p:nvSpPr>
          <p:spPr>
            <a:xfrm>
              <a:off x="12646779" y="-24161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omb 54">
              <a:extLst>
                <a:ext uri="{FF2B5EF4-FFF2-40B4-BE49-F238E27FC236}">
                  <a16:creationId xmlns:a16="http://schemas.microsoft.com/office/drawing/2014/main" id="{F0B05673-6C96-0FD1-5EB5-778C99029C3F}"/>
                </a:ext>
              </a:extLst>
            </p:cNvPr>
            <p:cNvSpPr/>
            <p:nvPr/>
          </p:nvSpPr>
          <p:spPr>
            <a:xfrm>
              <a:off x="11062166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Romb 55">
              <a:extLst>
                <a:ext uri="{FF2B5EF4-FFF2-40B4-BE49-F238E27FC236}">
                  <a16:creationId xmlns:a16="http://schemas.microsoft.com/office/drawing/2014/main" id="{6259B102-DEF7-0FE1-4422-7A9855C34132}"/>
                </a:ext>
              </a:extLst>
            </p:cNvPr>
            <p:cNvSpPr/>
            <p:nvPr/>
          </p:nvSpPr>
          <p:spPr>
            <a:xfrm>
              <a:off x="14246115" y="4434072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Romb 56">
              <a:extLst>
                <a:ext uri="{FF2B5EF4-FFF2-40B4-BE49-F238E27FC236}">
                  <a16:creationId xmlns:a16="http://schemas.microsoft.com/office/drawing/2014/main" id="{CFE60577-069C-B879-A832-7EBEEC3AA179}"/>
                </a:ext>
              </a:extLst>
            </p:cNvPr>
            <p:cNvSpPr/>
            <p:nvPr/>
          </p:nvSpPr>
          <p:spPr>
            <a:xfrm>
              <a:off x="12646779" y="287550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omb 57">
              <a:extLst>
                <a:ext uri="{FF2B5EF4-FFF2-40B4-BE49-F238E27FC236}">
                  <a16:creationId xmlns:a16="http://schemas.microsoft.com/office/drawing/2014/main" id="{66DA86A5-6836-0F3B-50F7-C7811A939016}"/>
                </a:ext>
              </a:extLst>
            </p:cNvPr>
            <p:cNvSpPr/>
            <p:nvPr/>
          </p:nvSpPr>
          <p:spPr>
            <a:xfrm>
              <a:off x="6259316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Romb 58">
              <a:extLst>
                <a:ext uri="{FF2B5EF4-FFF2-40B4-BE49-F238E27FC236}">
                  <a16:creationId xmlns:a16="http://schemas.microsoft.com/office/drawing/2014/main" id="{6450AEC2-9C48-A25A-82EC-EB3B211EAE2D}"/>
                </a:ext>
              </a:extLst>
            </p:cNvPr>
            <p:cNvSpPr/>
            <p:nvPr/>
          </p:nvSpPr>
          <p:spPr>
            <a:xfrm>
              <a:off x="9443265" y="-3364916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Romb 59">
              <a:extLst>
                <a:ext uri="{FF2B5EF4-FFF2-40B4-BE49-F238E27FC236}">
                  <a16:creationId xmlns:a16="http://schemas.microsoft.com/office/drawing/2014/main" id="{5F584092-865D-2CDB-6F02-50502DA94A5C}"/>
                </a:ext>
              </a:extLst>
            </p:cNvPr>
            <p:cNvSpPr/>
            <p:nvPr/>
          </p:nvSpPr>
          <p:spPr>
            <a:xfrm>
              <a:off x="7843929" y="-4923479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omb 60">
              <a:extLst>
                <a:ext uri="{FF2B5EF4-FFF2-40B4-BE49-F238E27FC236}">
                  <a16:creationId xmlns:a16="http://schemas.microsoft.com/office/drawing/2014/main" id="{33DF4350-42AB-943D-717D-0298676D5440}"/>
                </a:ext>
              </a:extLst>
            </p:cNvPr>
            <p:cNvSpPr/>
            <p:nvPr/>
          </p:nvSpPr>
          <p:spPr>
            <a:xfrm>
              <a:off x="6259316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Romb 61">
              <a:extLst>
                <a:ext uri="{FF2B5EF4-FFF2-40B4-BE49-F238E27FC236}">
                  <a16:creationId xmlns:a16="http://schemas.microsoft.com/office/drawing/2014/main" id="{F74F7A23-B789-45CA-A1E4-993DF54A1387}"/>
                </a:ext>
              </a:extLst>
            </p:cNvPr>
            <p:cNvSpPr/>
            <p:nvPr/>
          </p:nvSpPr>
          <p:spPr>
            <a:xfrm>
              <a:off x="9443265" y="-247788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Romb 62">
              <a:extLst>
                <a:ext uri="{FF2B5EF4-FFF2-40B4-BE49-F238E27FC236}">
                  <a16:creationId xmlns:a16="http://schemas.microsoft.com/office/drawing/2014/main" id="{EC2401ED-4E96-8EA9-AEE0-6496D7F57AFB}"/>
                </a:ext>
              </a:extLst>
            </p:cNvPr>
            <p:cNvSpPr/>
            <p:nvPr/>
          </p:nvSpPr>
          <p:spPr>
            <a:xfrm>
              <a:off x="7843929" y="-1806351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Romb 63">
              <a:extLst>
                <a:ext uri="{FF2B5EF4-FFF2-40B4-BE49-F238E27FC236}">
                  <a16:creationId xmlns:a16="http://schemas.microsoft.com/office/drawing/2014/main" id="{96580AB2-F439-9C1A-2E16-1EA0EB4A1620}"/>
                </a:ext>
              </a:extLst>
            </p:cNvPr>
            <p:cNvSpPr/>
            <p:nvPr/>
          </p:nvSpPr>
          <p:spPr>
            <a:xfrm>
              <a:off x="11047536" y="-1806353"/>
              <a:ext cx="2982191" cy="298219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6223311-0430-A99F-60DA-266CC922B286}"/>
              </a:ext>
            </a:extLst>
          </p:cNvPr>
          <p:cNvSpPr txBox="1"/>
          <p:nvPr/>
        </p:nvSpPr>
        <p:spPr>
          <a:xfrm>
            <a:off x="931249" y="482147"/>
            <a:ext cx="508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masis MT Pro Black" panose="02040A04050005020304" pitchFamily="18" charset="-18"/>
                <a:ea typeface="ADLaM Display" panose="02010000000000000000" pitchFamily="2" charset="0"/>
                <a:cs typeface="ADLaM Display" panose="02010000000000000000" pitchFamily="2" charset="0"/>
              </a:rPr>
              <a:t>ZAGROŻENIA</a:t>
            </a:r>
            <a:r>
              <a:rPr lang="pl-PL" dirty="0">
                <a:latin typeface="Amasis MT Pro Black" panose="02040A04050005020304" pitchFamily="18" charset="-18"/>
              </a:rPr>
              <a:t> </a:t>
            </a:r>
            <a:r>
              <a:rPr lang="pl-PL" sz="4400" dirty="0">
                <a:latin typeface="Amasis MT Pro Black" panose="02040A04050005020304" pitchFamily="18" charset="-18"/>
              </a:rPr>
              <a:t>:</a:t>
            </a:r>
            <a:endParaRPr lang="pl-PL" dirty="0">
              <a:latin typeface="Amasis MT Pro Black" panose="02040A04050005020304" pitchFamily="18" charset="-18"/>
            </a:endParaRP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339B3E43-115F-9F1F-D9DC-CD81DBC1B61F}"/>
              </a:ext>
            </a:extLst>
          </p:cNvPr>
          <p:cNvSpPr txBox="1"/>
          <p:nvPr/>
        </p:nvSpPr>
        <p:spPr>
          <a:xfrm>
            <a:off x="1043608" y="168505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CYBERPRZEMOC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8ADF833-4A1D-354D-7CE4-CC18E1992404}"/>
              </a:ext>
            </a:extLst>
          </p:cNvPr>
          <p:cNvSpPr txBox="1"/>
          <p:nvPr/>
        </p:nvSpPr>
        <p:spPr>
          <a:xfrm>
            <a:off x="1043607" y="2290733"/>
            <a:ext cx="45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masis MT Pro Black" panose="02040A04050005020304" pitchFamily="18" charset="-18"/>
              </a:rPr>
              <a:t> @  PEDOFILIA</a:t>
            </a:r>
          </a:p>
        </p:txBody>
      </p:sp>
    </p:spTree>
    <p:extLst>
      <p:ext uri="{BB962C8B-B14F-4D97-AF65-F5344CB8AC3E}">
        <p14:creationId xmlns:p14="http://schemas.microsoft.com/office/powerpoint/2010/main" val="3060994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434</Words>
  <Application>Microsoft Office PowerPoint</Application>
  <PresentationFormat>Panoramiczny</PresentationFormat>
  <Paragraphs>101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Meiryo</vt:lpstr>
      <vt:lpstr>ADLaM Display</vt:lpstr>
      <vt:lpstr>Amasis MT Pro Black</vt:lpstr>
      <vt:lpstr>arial</vt:lpstr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Jakim słownictwem posługują się nasze dzieci w sieci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Rutkowska</dc:creator>
  <cp:lastModifiedBy>Jarosław Janczak</cp:lastModifiedBy>
  <cp:revision>2</cp:revision>
  <dcterms:created xsi:type="dcterms:W3CDTF">2023-11-22T15:36:25Z</dcterms:created>
  <dcterms:modified xsi:type="dcterms:W3CDTF">2023-11-23T16:47:52Z</dcterms:modified>
</cp:coreProperties>
</file>