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65" r:id="rId3"/>
    <p:sldId id="266" r:id="rId4"/>
    <p:sldId id="277" r:id="rId5"/>
    <p:sldId id="267" r:id="rId6"/>
    <p:sldId id="278" r:id="rId7"/>
    <p:sldId id="276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33CC"/>
    <a:srgbClr val="FFFF00"/>
    <a:srgbClr val="FF3300"/>
    <a:srgbClr val="008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6694" autoAdjust="0"/>
  </p:normalViewPr>
  <p:slideViewPr>
    <p:cSldViewPr>
      <p:cViewPr varScale="1">
        <p:scale>
          <a:sx n="68" d="100"/>
          <a:sy n="68" d="100"/>
        </p:scale>
        <p:origin x="72" y="3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E84D963-93BA-45ED-9BBF-0B3D1D447972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5C26C4-56EF-4377-B167-8FDD8F7C0CA2}" type="slidenum">
              <a:rPr lang="cs-CZ" altLang="sk-SK"/>
              <a:pPr>
                <a:spcBef>
                  <a:spcPct val="0"/>
                </a:spcBef>
              </a:pPr>
              <a:t>1</a:t>
            </a:fld>
            <a:endParaRPr lang="cs-CZ" altLang="sk-SK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700F36-AC67-462A-BDC0-03A52D6600A9}" type="slidenum">
              <a:rPr lang="cs-CZ" altLang="sk-SK"/>
              <a:pPr>
                <a:spcBef>
                  <a:spcPct val="0"/>
                </a:spcBef>
              </a:pPr>
              <a:t>2</a:t>
            </a:fld>
            <a:endParaRPr lang="cs-CZ" altLang="sk-SK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0B9906-C32A-4250-A53C-831BFACE9666}" type="slidenum">
              <a:rPr lang="cs-CZ" altLang="sk-SK"/>
              <a:pPr>
                <a:spcBef>
                  <a:spcPct val="0"/>
                </a:spcBef>
              </a:pPr>
              <a:t>3</a:t>
            </a:fld>
            <a:endParaRPr lang="cs-CZ" altLang="sk-SK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499EE2-C5A7-4A27-8D77-0A3ED8C95871}" type="slidenum">
              <a:rPr lang="cs-CZ" altLang="sk-SK"/>
              <a:pPr>
                <a:spcBef>
                  <a:spcPct val="0"/>
                </a:spcBef>
              </a:pPr>
              <a:t>5</a:t>
            </a:fld>
            <a:endParaRPr lang="cs-CZ" altLang="sk-SK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9BBD6D-79B9-41D1-88E4-12EFEEBF3AE5}" type="slidenum">
              <a:rPr lang="cs-CZ" altLang="sk-SK"/>
              <a:pPr>
                <a:spcBef>
                  <a:spcPct val="0"/>
                </a:spcBef>
              </a:pPr>
              <a:t>7</a:t>
            </a:fld>
            <a:endParaRPr lang="cs-CZ" altLang="sk-SK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1A767-B5B9-44B7-A8FA-BB2E99787782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8556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9796-E142-40D3-82C5-795DD9FAD372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0834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E84CD-9CC7-4518-8C2D-783FFBBB825F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764248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26E5F-7860-464E-AA48-0BBDA281F803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856089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43499-F27B-492E-A842-632ACE8F5796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9859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A8B3-55A2-4721-80F4-0246B0F6B427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2943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C21C2-EE3F-4FC1-A7F8-440946D2A53F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254648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542E8-9A4D-4C3B-98CE-F77BD30D8B36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26741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97A10-FB2B-49A5-B1B0-643D9404E2DB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9064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BF55C-4A4D-44E3-8093-6332DA287AD9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76405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02DB-8D86-4DE6-BEF2-FFF99E93ED0B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25821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BE366-1DDB-4492-9BFA-DDD1FB034E0A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3170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53BC-515D-4263-A194-E67CA1F5C32C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98916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D8BE4-7D1A-4729-8708-6B48A3310769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1319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7FDF-DBA0-43F0-B49A-AE64C2BDA369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4699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C0C8F-BA52-4309-A47C-5B6CDE0B966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13571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Upraviť štýly predlohy textu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655D235-E798-489C-9FB0-DA03EFCDB57B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200900" cy="2098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5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Deformácia</a:t>
            </a:r>
            <a:r>
              <a:rPr lang="cs-CZ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pevného   </a:t>
            </a:r>
            <a:br>
              <a:rPr lang="cs-CZ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cs-CZ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cs-CZ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</a:t>
            </a:r>
            <a:r>
              <a:rPr lang="cs-CZ" sz="5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telesa</a:t>
            </a:r>
            <a:endParaRPr lang="cs-CZ" sz="5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r="1072"/>
          <a:stretch/>
        </p:blipFill>
        <p:spPr>
          <a:xfrm>
            <a:off x="2555776" y="2708920"/>
            <a:ext cx="4680520" cy="32766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BlokTextu 2"/>
          <p:cNvSpPr txBox="1">
            <a:spLocks noChangeArrowheads="1"/>
          </p:cNvSpPr>
          <p:nvPr/>
        </p:nvSpPr>
        <p:spPr bwMode="auto">
          <a:xfrm>
            <a:off x="1371600" y="692150"/>
            <a:ext cx="7745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>
                <a:solidFill>
                  <a:schemeClr val="accent1"/>
                </a:solidFill>
              </a:rPr>
              <a:t>Ak na teleso pôsobím tlakovou silou, čo sa s ním môže stať?</a:t>
            </a:r>
          </a:p>
        </p:txBody>
      </p:sp>
      <p:sp>
        <p:nvSpPr>
          <p:cNvPr id="21507" name="BlokTextu 3"/>
          <p:cNvSpPr txBox="1">
            <a:spLocks noChangeArrowheads="1"/>
          </p:cNvSpPr>
          <p:nvPr/>
        </p:nvSpPr>
        <p:spPr bwMode="auto">
          <a:xfrm>
            <a:off x="971550" y="1341438"/>
            <a:ext cx="770413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 sz="2000">
                <a:solidFill>
                  <a:schemeClr val="accent1"/>
                </a:solidFill>
              </a:rPr>
              <a:t>Vyskúšajme si to na plastelíne</a:t>
            </a:r>
            <a:r>
              <a:rPr lang="sk-SK" altLang="sk-SK" sz="2000"/>
              <a:t>. Skúsme na ňu pôsobiť tlakovou silou, kolmo na podložku. A odpovedajme na otázky:</a:t>
            </a:r>
          </a:p>
          <a:p>
            <a:pPr eaLnBrk="1" hangingPunct="1"/>
            <a:endParaRPr lang="sk-SK" altLang="sk-SK" sz="2000"/>
          </a:p>
          <a:p>
            <a:pPr eaLnBrk="1" hangingPunct="1"/>
            <a:r>
              <a:rPr lang="sk-SK" altLang="sk-SK" sz="2000"/>
              <a:t>Čo sa s plastelínou stalo?</a:t>
            </a:r>
          </a:p>
          <a:p>
            <a:pPr eaLnBrk="1" hangingPunct="1"/>
            <a:endParaRPr lang="sk-SK" altLang="sk-SK" sz="2000"/>
          </a:p>
          <a:p>
            <a:pPr eaLnBrk="1" hangingPunct="1"/>
            <a:r>
              <a:rPr lang="sk-SK" altLang="sk-SK" sz="2000"/>
              <a:t>Vyzerá tak ako vyzerala predtým?</a:t>
            </a:r>
          </a:p>
          <a:p>
            <a:pPr eaLnBrk="1" hangingPunct="1"/>
            <a:endParaRPr lang="sk-SK" altLang="sk-SK" sz="2000"/>
          </a:p>
          <a:p>
            <a:pPr eaLnBrk="1" hangingPunct="1"/>
            <a:r>
              <a:rPr lang="sk-SK" altLang="sk-SK" sz="2000"/>
              <a:t>Vrátila sa naspať do svojho tvaru?</a:t>
            </a:r>
          </a:p>
        </p:txBody>
      </p:sp>
      <p:sp>
        <p:nvSpPr>
          <p:cNvPr id="6" name="BlokTextu 5"/>
          <p:cNvSpPr txBox="1">
            <a:spLocks noChangeArrowheads="1"/>
          </p:cNvSpPr>
          <p:nvPr/>
        </p:nvSpPr>
        <p:spPr bwMode="auto">
          <a:xfrm>
            <a:off x="971550" y="4051300"/>
            <a:ext cx="76327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 sz="2000">
                <a:solidFill>
                  <a:schemeClr val="accent1"/>
                </a:solidFill>
              </a:rPr>
              <a:t>Teraz si to vyskúšajme na špongii</a:t>
            </a:r>
            <a:r>
              <a:rPr lang="sk-SK" altLang="sk-SK" sz="2000"/>
              <a:t>.</a:t>
            </a:r>
          </a:p>
          <a:p>
            <a:pPr eaLnBrk="1" hangingPunct="1"/>
            <a:endParaRPr lang="sk-SK" altLang="sk-SK" sz="2000"/>
          </a:p>
          <a:p>
            <a:pPr eaLnBrk="1" hangingPunct="1"/>
            <a:r>
              <a:rPr lang="sk-SK" altLang="sk-SK" sz="2000"/>
              <a:t>Čo sa so špongiou stalo?</a:t>
            </a:r>
          </a:p>
          <a:p>
            <a:pPr eaLnBrk="1" hangingPunct="1"/>
            <a:endParaRPr lang="sk-SK" altLang="sk-SK" sz="2000"/>
          </a:p>
          <a:p>
            <a:pPr eaLnBrk="1" hangingPunct="1"/>
            <a:r>
              <a:rPr lang="sk-SK" altLang="sk-SK" sz="2000"/>
              <a:t>Vyzerá tak ako vyzerala predtým?</a:t>
            </a:r>
          </a:p>
          <a:p>
            <a:pPr eaLnBrk="1" hangingPunct="1"/>
            <a:endParaRPr lang="sk-SK" altLang="sk-SK" sz="2000"/>
          </a:p>
          <a:p>
            <a:pPr eaLnBrk="1" hangingPunct="1"/>
            <a:r>
              <a:rPr lang="sk-SK" altLang="sk-SK" sz="2000"/>
              <a:t>Vrátila sa naspať do svojho tvaru?</a:t>
            </a:r>
          </a:p>
          <a:p>
            <a:pPr eaLnBrk="1" hangingPunct="1"/>
            <a:endParaRPr lang="sk-SK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898525" y="1870075"/>
            <a:ext cx="2530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k-SK" altLang="sk-SK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BlokTextu 1"/>
          <p:cNvSpPr txBox="1">
            <a:spLocks noChangeArrowheads="1"/>
          </p:cNvSpPr>
          <p:nvPr/>
        </p:nvSpPr>
        <p:spPr bwMode="auto">
          <a:xfrm>
            <a:off x="720725" y="141288"/>
            <a:ext cx="8274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/>
              <a:t>Špongia aj plastelína sa ZDEFORMOVALI teda zmenili svoj tvar.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1150938" y="1341438"/>
            <a:ext cx="7669212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32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Deformácia</a:t>
            </a:r>
            <a:r>
              <a:rPr lang="cs-CZ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- </a:t>
            </a:r>
            <a:r>
              <a:rPr 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zmena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tvaru, </a:t>
            </a:r>
            <a:r>
              <a:rPr 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rozmerov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alebo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objemu </a:t>
            </a:r>
            <a:r>
              <a:rPr 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telesa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spôsobená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vonkajšími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silami.</a:t>
            </a:r>
          </a:p>
          <a:p>
            <a:pPr eaLnBrk="1" hangingPunct="1">
              <a:defRPr/>
            </a:pPr>
            <a:endParaRPr lang="sk-SK" dirty="0">
              <a:solidFill>
                <a:schemeClr val="accent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23557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3933825"/>
            <a:ext cx="3068638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860800"/>
            <a:ext cx="28702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Šípka doprava 6"/>
          <p:cNvSpPr/>
          <p:nvPr/>
        </p:nvSpPr>
        <p:spPr>
          <a:xfrm>
            <a:off x="4356100" y="4927600"/>
            <a:ext cx="1152525" cy="301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2725" y="1752600"/>
            <a:ext cx="3201988" cy="769938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4400" b="1">
                <a:latin typeface="Comic Sans MS" panose="030F0702030302020204" pitchFamily="66" charset="0"/>
              </a:rPr>
              <a:t>deformácia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73513" y="320675"/>
            <a:ext cx="5003800" cy="8001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elastická (pružná)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022725" y="2919413"/>
            <a:ext cx="4954588" cy="76993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plastická (</a:t>
            </a:r>
            <a:r>
              <a:rPr lang="cs-CZ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tvárna</a:t>
            </a:r>
            <a:r>
              <a:rPr lang="cs-CZ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 rot="-2171846">
            <a:off x="3338513" y="1258888"/>
            <a:ext cx="609600" cy="325437"/>
          </a:xfrm>
          <a:prstGeom prst="rightArrow">
            <a:avLst>
              <a:gd name="adj1" fmla="val 50000"/>
              <a:gd name="adj2" fmla="val 468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k-SK" altLang="sk-SK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494487">
            <a:off x="3338513" y="2635250"/>
            <a:ext cx="609600" cy="325438"/>
          </a:xfrm>
          <a:prstGeom prst="rightArrow">
            <a:avLst>
              <a:gd name="adj1" fmla="val 50000"/>
              <a:gd name="adj2" fmla="val 468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k-SK" altLang="sk-SK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BlokTextu 8"/>
          <p:cNvSpPr txBox="1">
            <a:spLocks noChangeArrowheads="1"/>
          </p:cNvSpPr>
          <p:nvPr/>
        </p:nvSpPr>
        <p:spPr bwMode="auto">
          <a:xfrm>
            <a:off x="1331913" y="5256213"/>
            <a:ext cx="7156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>
                <a:solidFill>
                  <a:schemeClr val="accent1"/>
                </a:solidFill>
              </a:rPr>
              <a:t>Skús podľa svojho pokusu zistiť kam by si ktorú zaradil.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468313" y="3644900"/>
            <a:ext cx="79200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Deformácia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telesa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ktorá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zostáva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  </a:t>
            </a: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nazýva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TRVALÁ -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plastická (</a:t>
            </a:r>
            <a:r>
              <a:rPr lang="cs-CZ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tvárna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).</a:t>
            </a:r>
          </a:p>
          <a:p>
            <a:pPr eaLnBrk="1" hangingPunct="1">
              <a:defRPr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68313" y="1628775"/>
            <a:ext cx="84248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Ak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deformácia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zmizne,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keď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prestanú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vonkajšie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sily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pôsobiť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deformácia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je DOČASNÁ -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elastická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(pružná).</a:t>
            </a:r>
          </a:p>
          <a:p>
            <a:pPr eaLnBrk="1" hangingPunct="1">
              <a:defRPr/>
            </a:pPr>
            <a:endParaRPr lang="sk-SK" dirty="0">
              <a:latin typeface="+mj-lt"/>
            </a:endParaRPr>
          </a:p>
        </p:txBody>
      </p:sp>
      <p:sp>
        <p:nvSpPr>
          <p:cNvPr id="26628" name="BlokTextu 4"/>
          <p:cNvSpPr txBox="1">
            <a:spLocks noChangeArrowheads="1"/>
          </p:cNvSpPr>
          <p:nvPr/>
        </p:nvSpPr>
        <p:spPr bwMode="auto">
          <a:xfrm>
            <a:off x="1979613" y="620713"/>
            <a:ext cx="4789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/>
              <a:t>Podľa definície zisti či si mal pravdu.</a:t>
            </a:r>
          </a:p>
        </p:txBody>
      </p:sp>
      <p:sp>
        <p:nvSpPr>
          <p:cNvPr id="6" name="BlokTextu 5"/>
          <p:cNvSpPr txBox="1">
            <a:spLocks noChangeArrowheads="1"/>
          </p:cNvSpPr>
          <p:nvPr/>
        </p:nvSpPr>
        <p:spPr bwMode="auto">
          <a:xfrm>
            <a:off x="6875463" y="2605088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>
                <a:solidFill>
                  <a:srgbClr val="C00000"/>
                </a:solidFill>
              </a:rPr>
              <a:t>Špongia</a:t>
            </a:r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6883400" y="4930775"/>
            <a:ext cx="1379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>
                <a:solidFill>
                  <a:srgbClr val="C00000"/>
                </a:solidFill>
              </a:rPr>
              <a:t>Plastelína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350" y="623888"/>
            <a:ext cx="7131050" cy="1281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rgbClr val="C00000"/>
                </a:solidFill>
              </a:rPr>
              <a:t>Skús porozmýšľať nad príkladmi pružných a tvárnych deformácií.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28675" name="Zástupný objekt pre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3186113"/>
            <a:ext cx="3065463" cy="1795462"/>
          </a:xfrm>
        </p:spPr>
      </p:pic>
      <p:sp>
        <p:nvSpPr>
          <p:cNvPr id="28676" name="BlokTextu 4"/>
          <p:cNvSpPr txBox="1">
            <a:spLocks noChangeArrowheads="1"/>
          </p:cNvSpPr>
          <p:nvPr/>
        </p:nvSpPr>
        <p:spPr bwMode="auto">
          <a:xfrm>
            <a:off x="1547813" y="1905000"/>
            <a:ext cx="149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/>
              <a:t>Napríklad:</a:t>
            </a:r>
          </a:p>
        </p:txBody>
      </p:sp>
      <p:pic>
        <p:nvPicPr>
          <p:cNvPr id="2867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565400"/>
            <a:ext cx="216058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404938"/>
            <a:ext cx="6335713" cy="944562"/>
          </a:xfrm>
          <a:solidFill>
            <a:schemeClr val="bg1">
              <a:alpha val="3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err="1" smtClean="0">
                <a:solidFill>
                  <a:srgbClr val="C00000"/>
                </a:solidFill>
              </a:rPr>
              <a:t>Deformačné</a:t>
            </a:r>
            <a:r>
              <a:rPr lang="cs-CZ" sz="4400" b="1" dirty="0" smtClean="0">
                <a:solidFill>
                  <a:srgbClr val="C00000"/>
                </a:solidFill>
              </a:rPr>
              <a:t> účinky sily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k-SK" altLang="sk-SK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5127625" y="33766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k-SK" altLang="sk-SK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755650" y="2492375"/>
            <a:ext cx="8208963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Deformácia</a:t>
            </a:r>
            <a:r>
              <a:rPr lang="cs-CZ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anose="020B0903060703020204" pitchFamily="34" charset="0"/>
              </a:rPr>
              <a:t>- </a:t>
            </a:r>
            <a:r>
              <a:rPr lang="cs-CZ" dirty="0" err="1">
                <a:latin typeface="+mj-lt"/>
              </a:rPr>
              <a:t>zmena</a:t>
            </a:r>
            <a:r>
              <a:rPr lang="cs-CZ" dirty="0">
                <a:latin typeface="+mj-lt"/>
              </a:rPr>
              <a:t> tvaru, </a:t>
            </a:r>
            <a:r>
              <a:rPr lang="cs-CZ" dirty="0" err="1">
                <a:latin typeface="+mj-lt"/>
              </a:rPr>
              <a:t>rozmerov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alebo</a:t>
            </a:r>
            <a:r>
              <a:rPr lang="cs-CZ" dirty="0">
                <a:latin typeface="+mj-lt"/>
              </a:rPr>
              <a:t> objemu </a:t>
            </a:r>
            <a:r>
              <a:rPr lang="cs-CZ" dirty="0" err="1">
                <a:latin typeface="+mj-lt"/>
              </a:rPr>
              <a:t>telesa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spôsobená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vonkajšími</a:t>
            </a:r>
            <a:r>
              <a:rPr lang="cs-CZ" dirty="0">
                <a:latin typeface="+mj-lt"/>
              </a:rPr>
              <a:t> silami.</a:t>
            </a:r>
          </a:p>
          <a:p>
            <a:pPr eaLnBrk="1" hangingPunct="1">
              <a:defRPr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Britannic Bold" panose="020B0903060703020204" pitchFamily="34" charset="0"/>
            </a:endParaRPr>
          </a:p>
          <a:p>
            <a:pPr eaLnBrk="1" hangingPunct="1">
              <a:defRPr/>
            </a:pP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Deformáciu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poznáme: 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1. </a:t>
            </a:r>
            <a:r>
              <a:rPr lang="cs-CZ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pružnú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– 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telesu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sa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po 					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pôsobení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sily 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vráti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pôvodný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				tvar (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napríklad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špongia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</a:t>
            </a:r>
          </a:p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                              </a:t>
            </a:r>
          </a:p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	       2. </a:t>
            </a:r>
            <a:r>
              <a:rPr lang="cs-CZ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tvárnu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– 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teleso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ostáva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v </a:t>
            </a:r>
          </a:p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		           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zmenenom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tvare (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napríklad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                                      plastelína)</a:t>
            </a:r>
          </a:p>
        </p:txBody>
      </p:sp>
      <p:sp>
        <p:nvSpPr>
          <p:cNvPr id="29702" name="BlokTextu 2"/>
          <p:cNvSpPr txBox="1">
            <a:spLocks noChangeArrowheads="1"/>
          </p:cNvSpPr>
          <p:nvPr/>
        </p:nvSpPr>
        <p:spPr bwMode="auto">
          <a:xfrm>
            <a:off x="1258888" y="207963"/>
            <a:ext cx="156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sk-SK" altLang="sk-SK"/>
              <a:t>Poznámky: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599</TotalTime>
  <Words>203</Words>
  <Application>Microsoft Office PowerPoint</Application>
  <PresentationFormat>Prezentácia na obrazovke (4:3)</PresentationFormat>
  <Paragraphs>43</Paragraphs>
  <Slides>7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Times New Roman</vt:lpstr>
      <vt:lpstr>Arial</vt:lpstr>
      <vt:lpstr>Century Gothic</vt:lpstr>
      <vt:lpstr>Wingdings 3</vt:lpstr>
      <vt:lpstr>Comic Sans MS</vt:lpstr>
      <vt:lpstr>Britannic Bold</vt:lpstr>
      <vt:lpstr>Dym</vt:lpstr>
      <vt:lpstr>Deformácia pevného            telesa</vt:lpstr>
      <vt:lpstr>Prezentácia programu PowerPoint</vt:lpstr>
      <vt:lpstr>Prezentácia programu PowerPoint</vt:lpstr>
      <vt:lpstr>Prezentácia programu PowerPoint</vt:lpstr>
      <vt:lpstr>Prezentácia programu PowerPoint</vt:lpstr>
      <vt:lpstr>Skús porozmýšľať nad príkladmi pružných a tvárnych deformácií.</vt:lpstr>
      <vt:lpstr>Deformačné účinky sily</vt:lpstr>
    </vt:vector>
  </TitlesOfParts>
  <Company>GJP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student</dc:creator>
  <cp:lastModifiedBy>Lenka Ferjakova</cp:lastModifiedBy>
  <cp:revision>39</cp:revision>
  <dcterms:created xsi:type="dcterms:W3CDTF">2007-11-27T13:18:28Z</dcterms:created>
  <dcterms:modified xsi:type="dcterms:W3CDTF">2021-04-05T10:44:19Z</dcterms:modified>
</cp:coreProperties>
</file>